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1.xml" ContentType="application/inkml+xml"/>
  <Override PartName="/ppt/ink/ink2.xml" ContentType="application/inkml+xml"/>
  <Override PartName="/ppt/ink/ink3.xml" ContentType="application/inkml+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6"/>
  </p:notesMasterIdLst>
  <p:sldIdLst>
    <p:sldId id="256" r:id="rId2"/>
    <p:sldId id="268" r:id="rId3"/>
    <p:sldId id="262" r:id="rId4"/>
    <p:sldId id="257" r:id="rId5"/>
    <p:sldId id="258" r:id="rId6"/>
    <p:sldId id="263" r:id="rId7"/>
    <p:sldId id="264" r:id="rId8"/>
    <p:sldId id="265" r:id="rId9"/>
    <p:sldId id="266" r:id="rId10"/>
    <p:sldId id="260" r:id="rId11"/>
    <p:sldId id="261" r:id="rId12"/>
    <p:sldId id="269" r:id="rId13"/>
    <p:sldId id="281" r:id="rId14"/>
    <p:sldId id="267" r:id="rId15"/>
    <p:sldId id="277" r:id="rId16"/>
    <p:sldId id="271" r:id="rId17"/>
    <p:sldId id="272" r:id="rId18"/>
    <p:sldId id="273" r:id="rId19"/>
    <p:sldId id="274" r:id="rId20"/>
    <p:sldId id="275" r:id="rId21"/>
    <p:sldId id="278" r:id="rId22"/>
    <p:sldId id="279" r:id="rId23"/>
    <p:sldId id="276" r:id="rId24"/>
    <p:sldId id="28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62"/>
    <p:restoredTop sz="94724"/>
  </p:normalViewPr>
  <p:slideViewPr>
    <p:cSldViewPr snapToGrid="0">
      <p:cViewPr varScale="1">
        <p:scale>
          <a:sx n="103" d="100"/>
          <a:sy n="103" d="100"/>
        </p:scale>
        <p:origin x="60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BC418B-1332-4FCA-8442-B89898E58EFA}" type="doc">
      <dgm:prSet loTypeId="urn:microsoft.com/office/officeart/2016/7/layout/BasicTimeline" loCatId="process" qsTypeId="urn:microsoft.com/office/officeart/2005/8/quickstyle/simple1" qsCatId="simple" csTypeId="urn:microsoft.com/office/officeart/2005/8/colors/accent1_2" csCatId="accent1" phldr="1"/>
      <dgm:spPr/>
      <dgm:t>
        <a:bodyPr/>
        <a:lstStyle/>
        <a:p>
          <a:endParaRPr lang="en-US"/>
        </a:p>
      </dgm:t>
    </dgm:pt>
    <dgm:pt modelId="{17AC68A6-3559-4B61-BBAF-F0E1040454B8}">
      <dgm:prSet/>
      <dgm:spPr/>
      <dgm:t>
        <a:bodyPr/>
        <a:lstStyle/>
        <a:p>
          <a:pPr>
            <a:defRPr b="1"/>
          </a:pPr>
          <a:r>
            <a:rPr lang="en-US" dirty="0"/>
            <a:t>2013</a:t>
          </a:r>
        </a:p>
      </dgm:t>
    </dgm:pt>
    <dgm:pt modelId="{FDEB377F-2295-45B5-B73F-EBB885D3FCC6}" type="parTrans" cxnId="{A1044CC7-30BD-402B-BFBF-2469322B2BB6}">
      <dgm:prSet/>
      <dgm:spPr/>
      <dgm:t>
        <a:bodyPr/>
        <a:lstStyle/>
        <a:p>
          <a:endParaRPr lang="en-US"/>
        </a:p>
      </dgm:t>
    </dgm:pt>
    <dgm:pt modelId="{35CDE945-910C-4B36-B9D1-122D8C283A30}" type="sibTrans" cxnId="{A1044CC7-30BD-402B-BFBF-2469322B2BB6}">
      <dgm:prSet/>
      <dgm:spPr/>
      <dgm:t>
        <a:bodyPr/>
        <a:lstStyle/>
        <a:p>
          <a:endParaRPr lang="en-US"/>
        </a:p>
      </dgm:t>
    </dgm:pt>
    <dgm:pt modelId="{DDDD415A-8C4C-4B9B-B86B-8C256141A217}">
      <dgm:prSet/>
      <dgm:spPr/>
      <dgm:t>
        <a:bodyPr/>
        <a:lstStyle/>
        <a:p>
          <a:r>
            <a:rPr lang="en-US" dirty="0"/>
            <a:t>Docker is Born. </a:t>
          </a:r>
          <a:r>
            <a:rPr lang="en-US" dirty="0" err="1"/>
            <a:t>DotCloud</a:t>
          </a:r>
          <a:r>
            <a:rPr lang="en-US" dirty="0"/>
            <a:t> released Docker to simplify app containerization.</a:t>
          </a:r>
        </a:p>
      </dgm:t>
    </dgm:pt>
    <dgm:pt modelId="{B162C9B7-56EC-482A-A784-32AC8693B810}" type="parTrans" cxnId="{E30C9833-DAF0-431C-B234-97F55689D77E}">
      <dgm:prSet/>
      <dgm:spPr/>
      <dgm:t>
        <a:bodyPr/>
        <a:lstStyle/>
        <a:p>
          <a:endParaRPr lang="en-US"/>
        </a:p>
      </dgm:t>
    </dgm:pt>
    <dgm:pt modelId="{14E2DBD8-37C5-40C7-AE24-30D4F129E87F}" type="sibTrans" cxnId="{E30C9833-DAF0-431C-B234-97F55689D77E}">
      <dgm:prSet/>
      <dgm:spPr/>
      <dgm:t>
        <a:bodyPr/>
        <a:lstStyle/>
        <a:p>
          <a:endParaRPr lang="en-US"/>
        </a:p>
      </dgm:t>
    </dgm:pt>
    <dgm:pt modelId="{C2023663-3BC9-45DB-A7B4-59C85251FE25}">
      <dgm:prSet/>
      <dgm:spPr/>
      <dgm:t>
        <a:bodyPr/>
        <a:lstStyle/>
        <a:p>
          <a:pPr>
            <a:defRPr b="1"/>
          </a:pPr>
          <a:r>
            <a:rPr lang="en-US" dirty="0"/>
            <a:t>2013–2014</a:t>
          </a:r>
        </a:p>
      </dgm:t>
    </dgm:pt>
    <dgm:pt modelId="{91227758-446F-4C48-93F3-5E5B727A8005}" type="parTrans" cxnId="{5D6C0AB3-A58E-4197-A748-8D2FDF5A8305}">
      <dgm:prSet/>
      <dgm:spPr/>
      <dgm:t>
        <a:bodyPr/>
        <a:lstStyle/>
        <a:p>
          <a:endParaRPr lang="en-US"/>
        </a:p>
      </dgm:t>
    </dgm:pt>
    <dgm:pt modelId="{A474E1E6-0F4D-42EB-ACD9-3A434BAE541B}" type="sibTrans" cxnId="{5D6C0AB3-A58E-4197-A748-8D2FDF5A8305}">
      <dgm:prSet/>
      <dgm:spPr/>
      <dgm:t>
        <a:bodyPr/>
        <a:lstStyle/>
        <a:p>
          <a:endParaRPr lang="en-US"/>
        </a:p>
      </dgm:t>
    </dgm:pt>
    <dgm:pt modelId="{6EE066BB-8C04-46B3-AE5F-9F02DFE7DD58}">
      <dgm:prSet/>
      <dgm:spPr/>
      <dgm:t>
        <a:bodyPr/>
        <a:lstStyle/>
        <a:p>
          <a:r>
            <a:rPr lang="en-US" dirty="0"/>
            <a:t>Rapid Growth Docker gained popularity for its simplicity and efficiency. Integrated by Google, Red Hat, and AWS.</a:t>
          </a:r>
        </a:p>
      </dgm:t>
    </dgm:pt>
    <dgm:pt modelId="{D569ABF6-FD9A-4FBB-8821-E3CD3E2C2A9C}" type="parTrans" cxnId="{64AD9960-1A23-4465-8BEE-7D8841EBAD01}">
      <dgm:prSet/>
      <dgm:spPr/>
      <dgm:t>
        <a:bodyPr/>
        <a:lstStyle/>
        <a:p>
          <a:endParaRPr lang="en-US"/>
        </a:p>
      </dgm:t>
    </dgm:pt>
    <dgm:pt modelId="{ECB85742-2B91-4EB6-AAEA-956B72D9087C}" type="sibTrans" cxnId="{64AD9960-1A23-4465-8BEE-7D8841EBAD01}">
      <dgm:prSet/>
      <dgm:spPr/>
      <dgm:t>
        <a:bodyPr/>
        <a:lstStyle/>
        <a:p>
          <a:endParaRPr lang="en-US"/>
        </a:p>
      </dgm:t>
    </dgm:pt>
    <dgm:pt modelId="{62B351DB-900B-496E-8DC0-C5130B9B49D4}">
      <dgm:prSet/>
      <dgm:spPr/>
      <dgm:t>
        <a:bodyPr/>
        <a:lstStyle/>
        <a:p>
          <a:pPr>
            <a:defRPr b="1"/>
          </a:pPr>
          <a:r>
            <a:rPr lang="en-US" dirty="0"/>
            <a:t>2015</a:t>
          </a:r>
        </a:p>
      </dgm:t>
    </dgm:pt>
    <dgm:pt modelId="{E4F06432-CDCC-430B-BD73-517CE47CB582}" type="parTrans" cxnId="{04689730-33B3-4B9E-9902-5D02764D4D65}">
      <dgm:prSet/>
      <dgm:spPr/>
      <dgm:t>
        <a:bodyPr/>
        <a:lstStyle/>
        <a:p>
          <a:endParaRPr lang="en-US"/>
        </a:p>
      </dgm:t>
    </dgm:pt>
    <dgm:pt modelId="{609C092F-153B-4CFB-9276-57638CEAE0E6}" type="sibTrans" cxnId="{04689730-33B3-4B9E-9902-5D02764D4D65}">
      <dgm:prSet/>
      <dgm:spPr/>
      <dgm:t>
        <a:bodyPr/>
        <a:lstStyle/>
        <a:p>
          <a:endParaRPr lang="en-US"/>
        </a:p>
      </dgm:t>
    </dgm:pt>
    <dgm:pt modelId="{2992B626-4A9D-456F-8382-545564D68406}">
      <dgm:prSet/>
      <dgm:spPr/>
      <dgm:t>
        <a:bodyPr/>
        <a:lstStyle/>
        <a:p>
          <a:r>
            <a:rPr lang="en-US" dirty="0"/>
            <a:t>Docker Inc. and OCI </a:t>
          </a:r>
          <a:r>
            <a:rPr lang="en-US" dirty="0" err="1"/>
            <a:t>DotCloud</a:t>
          </a:r>
          <a:r>
            <a:rPr lang="en-US" dirty="0"/>
            <a:t> renamed to Docker Inc. Launched the Open Container Initiative (OCI).</a:t>
          </a:r>
        </a:p>
      </dgm:t>
    </dgm:pt>
    <dgm:pt modelId="{B5C7D9FA-272E-4030-AE3D-B75949727079}" type="parTrans" cxnId="{5B31CAF7-A09F-4130-96C7-A4F4139E00B5}">
      <dgm:prSet/>
      <dgm:spPr/>
      <dgm:t>
        <a:bodyPr/>
        <a:lstStyle/>
        <a:p>
          <a:endParaRPr lang="en-US"/>
        </a:p>
      </dgm:t>
    </dgm:pt>
    <dgm:pt modelId="{52186CD1-C89C-44A4-8458-E71D4E16ACD8}" type="sibTrans" cxnId="{5B31CAF7-A09F-4130-96C7-A4F4139E00B5}">
      <dgm:prSet/>
      <dgm:spPr/>
      <dgm:t>
        <a:bodyPr/>
        <a:lstStyle/>
        <a:p>
          <a:endParaRPr lang="en-US"/>
        </a:p>
      </dgm:t>
    </dgm:pt>
    <dgm:pt modelId="{B32518DE-3616-4D1F-85F2-66FFC9E5836F}">
      <dgm:prSet/>
      <dgm:spPr/>
      <dgm:t>
        <a:bodyPr/>
        <a:lstStyle/>
        <a:p>
          <a:pPr>
            <a:defRPr b="1"/>
          </a:pPr>
          <a:r>
            <a:rPr lang="en-US" dirty="0"/>
            <a:t>2016–2017</a:t>
          </a:r>
        </a:p>
      </dgm:t>
    </dgm:pt>
    <dgm:pt modelId="{CFC013CC-12EC-444B-9D70-5AC3F84D997C}" type="parTrans" cxnId="{A0EAC629-C307-4BED-9BDB-56417F3571D9}">
      <dgm:prSet/>
      <dgm:spPr/>
      <dgm:t>
        <a:bodyPr/>
        <a:lstStyle/>
        <a:p>
          <a:endParaRPr lang="en-US"/>
        </a:p>
      </dgm:t>
    </dgm:pt>
    <dgm:pt modelId="{67561D46-7AE1-497B-A2D6-8CF25746F2DF}" type="sibTrans" cxnId="{A0EAC629-C307-4BED-9BDB-56417F3571D9}">
      <dgm:prSet/>
      <dgm:spPr/>
      <dgm:t>
        <a:bodyPr/>
        <a:lstStyle/>
        <a:p>
          <a:endParaRPr lang="en-US"/>
        </a:p>
      </dgm:t>
    </dgm:pt>
    <dgm:pt modelId="{D60E11D8-B0E1-49E5-8256-C32A22FF3255}">
      <dgm:prSet/>
      <dgm:spPr/>
      <dgm:t>
        <a:bodyPr/>
        <a:lstStyle/>
        <a:p>
          <a:r>
            <a:rPr lang="en-US" dirty="0"/>
            <a:t>Expansion Introduced Docker Swarm and Docker Compose.</a:t>
          </a:r>
        </a:p>
      </dgm:t>
    </dgm:pt>
    <dgm:pt modelId="{633AA844-C1A3-486A-AF4B-99834C2371DC}" type="parTrans" cxnId="{22368C68-3F0E-4657-9BA9-B0A207A2B3AC}">
      <dgm:prSet/>
      <dgm:spPr/>
      <dgm:t>
        <a:bodyPr/>
        <a:lstStyle/>
        <a:p>
          <a:endParaRPr lang="en-US"/>
        </a:p>
      </dgm:t>
    </dgm:pt>
    <dgm:pt modelId="{82AA3FDE-2FF4-40B5-A70A-28A403971A6A}" type="sibTrans" cxnId="{22368C68-3F0E-4657-9BA9-B0A207A2B3AC}">
      <dgm:prSet/>
      <dgm:spPr/>
      <dgm:t>
        <a:bodyPr/>
        <a:lstStyle/>
        <a:p>
          <a:endParaRPr lang="en-US"/>
        </a:p>
      </dgm:t>
    </dgm:pt>
    <dgm:pt modelId="{AEF6C22D-4D6F-43B2-A759-6F0224057AC6}">
      <dgm:prSet/>
      <dgm:spPr/>
      <dgm:t>
        <a:bodyPr/>
        <a:lstStyle/>
        <a:p>
          <a:pPr>
            <a:defRPr b="1"/>
          </a:pPr>
          <a:r>
            <a:rPr lang="en-US" dirty="0"/>
            <a:t>2018–2019</a:t>
          </a:r>
        </a:p>
      </dgm:t>
    </dgm:pt>
    <dgm:pt modelId="{F414C8FD-BC43-409A-BFD6-502D07BEA5FF}" type="parTrans" cxnId="{218CE5FE-CC2F-4F68-B64D-2A4408B9F622}">
      <dgm:prSet/>
      <dgm:spPr/>
      <dgm:t>
        <a:bodyPr/>
        <a:lstStyle/>
        <a:p>
          <a:endParaRPr lang="en-US"/>
        </a:p>
      </dgm:t>
    </dgm:pt>
    <dgm:pt modelId="{3A1DB5F0-FF16-4990-BC0D-D01799A9B203}" type="sibTrans" cxnId="{218CE5FE-CC2F-4F68-B64D-2A4408B9F622}">
      <dgm:prSet/>
      <dgm:spPr/>
      <dgm:t>
        <a:bodyPr/>
        <a:lstStyle/>
        <a:p>
          <a:endParaRPr lang="en-US"/>
        </a:p>
      </dgm:t>
    </dgm:pt>
    <dgm:pt modelId="{E8E726C7-AD44-404F-A50B-54F7220E35F7}">
      <dgm:prSet/>
      <dgm:spPr/>
      <dgm:t>
        <a:bodyPr/>
        <a:lstStyle/>
        <a:p>
          <a:r>
            <a:rPr lang="en-US" dirty="0" err="1"/>
            <a:t>Mirantis</a:t>
          </a:r>
          <a:r>
            <a:rPr lang="en-US" dirty="0"/>
            <a:t> Acquisition </a:t>
          </a:r>
          <a:r>
            <a:rPr lang="en-US" dirty="0" err="1"/>
            <a:t>Mirantis</a:t>
          </a:r>
          <a:r>
            <a:rPr lang="en-US" dirty="0"/>
            <a:t> acquired Docker's enterprise business in 2019. Docker focused on cloud-native tech and Docker Desktop.</a:t>
          </a:r>
        </a:p>
      </dgm:t>
    </dgm:pt>
    <dgm:pt modelId="{B43BD61D-7857-41D9-A9C9-47CF40F89D1C}" type="parTrans" cxnId="{D4083C5F-78DB-45B5-B09D-4B35020AE207}">
      <dgm:prSet/>
      <dgm:spPr/>
      <dgm:t>
        <a:bodyPr/>
        <a:lstStyle/>
        <a:p>
          <a:endParaRPr lang="en-US"/>
        </a:p>
      </dgm:t>
    </dgm:pt>
    <dgm:pt modelId="{5803C777-34D4-4276-A61E-1CDDB0057491}" type="sibTrans" cxnId="{D4083C5F-78DB-45B5-B09D-4B35020AE207}">
      <dgm:prSet/>
      <dgm:spPr/>
      <dgm:t>
        <a:bodyPr/>
        <a:lstStyle/>
        <a:p>
          <a:endParaRPr lang="en-US"/>
        </a:p>
      </dgm:t>
    </dgm:pt>
    <dgm:pt modelId="{D36782D5-53B8-F44D-AF65-0DFD983E4A0C}" type="pres">
      <dgm:prSet presAssocID="{BFBC418B-1332-4FCA-8442-B89898E58EFA}" presName="root" presStyleCnt="0">
        <dgm:presLayoutVars>
          <dgm:chMax/>
          <dgm:chPref/>
          <dgm:animLvl val="lvl"/>
        </dgm:presLayoutVars>
      </dgm:prSet>
      <dgm:spPr/>
    </dgm:pt>
    <dgm:pt modelId="{983974EB-03EB-AF49-A318-362217EAC4E2}" type="pres">
      <dgm:prSet presAssocID="{BFBC418B-1332-4FCA-8442-B89898E58EFA}" presName="divider" presStyleLbl="fgAccFollowNode1" presStyleIdx="0" presStyleCnt="1"/>
      <dgm:spPr>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tailEnd type="triangle" w="lg" len="lg"/>
        </a:ln>
        <a:effectLst/>
      </dgm:spPr>
    </dgm:pt>
    <dgm:pt modelId="{7D4B476B-7986-2843-B86D-F8945682F4A0}" type="pres">
      <dgm:prSet presAssocID="{BFBC418B-1332-4FCA-8442-B89898E58EFA}" presName="nodes" presStyleCnt="0">
        <dgm:presLayoutVars>
          <dgm:chMax/>
          <dgm:chPref/>
          <dgm:animLvl val="lvl"/>
        </dgm:presLayoutVars>
      </dgm:prSet>
      <dgm:spPr/>
    </dgm:pt>
    <dgm:pt modelId="{0955679E-8509-9B4B-9C3F-6335284C15FE}" type="pres">
      <dgm:prSet presAssocID="{17AC68A6-3559-4B61-BBAF-F0E1040454B8}" presName="composite" presStyleCnt="0"/>
      <dgm:spPr/>
    </dgm:pt>
    <dgm:pt modelId="{9C487747-3F66-984F-9D84-3D60885C3281}" type="pres">
      <dgm:prSet presAssocID="{17AC68A6-3559-4B61-BBAF-F0E1040454B8}" presName="L1TextContainer" presStyleLbl="revTx" presStyleIdx="0" presStyleCnt="5">
        <dgm:presLayoutVars>
          <dgm:chMax val="1"/>
          <dgm:chPref val="1"/>
          <dgm:bulletEnabled val="1"/>
        </dgm:presLayoutVars>
      </dgm:prSet>
      <dgm:spPr/>
    </dgm:pt>
    <dgm:pt modelId="{3A6D46EB-DF03-AC47-A869-644ECAE586C3}" type="pres">
      <dgm:prSet presAssocID="{17AC68A6-3559-4B61-BBAF-F0E1040454B8}" presName="L2TextContainerWrapper" presStyleCnt="0">
        <dgm:presLayoutVars>
          <dgm:chMax val="0"/>
          <dgm:chPref val="0"/>
          <dgm:bulletEnabled val="1"/>
        </dgm:presLayoutVars>
      </dgm:prSet>
      <dgm:spPr/>
    </dgm:pt>
    <dgm:pt modelId="{C4A5940A-33A5-B34B-8F94-84BB9819B798}" type="pres">
      <dgm:prSet presAssocID="{17AC68A6-3559-4B61-BBAF-F0E1040454B8}" presName="L2TextContainer" presStyleLbl="bgAcc1" presStyleIdx="0" presStyleCnt="5"/>
      <dgm:spPr/>
    </dgm:pt>
    <dgm:pt modelId="{ED45422A-402B-FB43-859D-894A7D7F091E}" type="pres">
      <dgm:prSet presAssocID="{17AC68A6-3559-4B61-BBAF-F0E1040454B8}" presName="FlexibleEmptyPlaceHolder" presStyleCnt="0"/>
      <dgm:spPr/>
    </dgm:pt>
    <dgm:pt modelId="{1BBC5B5F-3C83-6E4A-A38C-8A5534925FEB}" type="pres">
      <dgm:prSet presAssocID="{17AC68A6-3559-4B61-BBAF-F0E1040454B8}" presName="ConnectLine" presStyleLbl="sibTrans1D1" presStyleIdx="0" presStyleCnt="5"/>
      <dgm:spPr>
        <a:noFill/>
        <a:ln w="12700" cap="flat" cmpd="sng" algn="ctr">
          <a:solidFill>
            <a:schemeClr val="accent1">
              <a:hueOff val="0"/>
              <a:satOff val="0"/>
              <a:lumOff val="0"/>
              <a:alphaOff val="0"/>
            </a:schemeClr>
          </a:solidFill>
          <a:prstDash val="dash"/>
          <a:miter lim="800000"/>
        </a:ln>
        <a:effectLst/>
      </dgm:spPr>
    </dgm:pt>
    <dgm:pt modelId="{560C4AE6-CBB8-4940-A901-604409DFB782}" type="pres">
      <dgm:prSet presAssocID="{17AC68A6-3559-4B61-BBAF-F0E1040454B8}" presName="ConnectorPoint" presStyleLbl="alignNode1" presStyleIdx="0" presStyleCnt="5"/>
      <dgm:spPr/>
    </dgm:pt>
    <dgm:pt modelId="{6777DAD2-A414-4A44-A22A-FD3680B4D368}" type="pres">
      <dgm:prSet presAssocID="{17AC68A6-3559-4B61-BBAF-F0E1040454B8}" presName="EmptyPlaceHolder" presStyleCnt="0"/>
      <dgm:spPr/>
    </dgm:pt>
    <dgm:pt modelId="{A27B86A6-8F44-6545-8277-B8D40E45B2C8}" type="pres">
      <dgm:prSet presAssocID="{35CDE945-910C-4B36-B9D1-122D8C283A30}" presName="spaceBetweenRectangles" presStyleCnt="0"/>
      <dgm:spPr/>
    </dgm:pt>
    <dgm:pt modelId="{F8165A28-E67E-724E-B584-3639A9F808AB}" type="pres">
      <dgm:prSet presAssocID="{C2023663-3BC9-45DB-A7B4-59C85251FE25}" presName="composite" presStyleCnt="0"/>
      <dgm:spPr/>
    </dgm:pt>
    <dgm:pt modelId="{1F5A84C1-9803-794E-8533-26393F9D34F4}" type="pres">
      <dgm:prSet presAssocID="{C2023663-3BC9-45DB-A7B4-59C85251FE25}" presName="L1TextContainer" presStyleLbl="revTx" presStyleIdx="1" presStyleCnt="5">
        <dgm:presLayoutVars>
          <dgm:chMax val="1"/>
          <dgm:chPref val="1"/>
          <dgm:bulletEnabled val="1"/>
        </dgm:presLayoutVars>
      </dgm:prSet>
      <dgm:spPr/>
    </dgm:pt>
    <dgm:pt modelId="{19B9AFDE-AFDF-4346-A451-F419D7C793E6}" type="pres">
      <dgm:prSet presAssocID="{C2023663-3BC9-45DB-A7B4-59C85251FE25}" presName="L2TextContainerWrapper" presStyleCnt="0">
        <dgm:presLayoutVars>
          <dgm:chMax val="0"/>
          <dgm:chPref val="0"/>
          <dgm:bulletEnabled val="1"/>
        </dgm:presLayoutVars>
      </dgm:prSet>
      <dgm:spPr/>
    </dgm:pt>
    <dgm:pt modelId="{4B7E13FF-6E51-6242-B886-4D8235A28897}" type="pres">
      <dgm:prSet presAssocID="{C2023663-3BC9-45DB-A7B4-59C85251FE25}" presName="L2TextContainer" presStyleLbl="bgAcc1" presStyleIdx="1" presStyleCnt="5"/>
      <dgm:spPr/>
    </dgm:pt>
    <dgm:pt modelId="{B8E2C0BC-CD1E-694A-9AAB-070BAD80A508}" type="pres">
      <dgm:prSet presAssocID="{C2023663-3BC9-45DB-A7B4-59C85251FE25}" presName="FlexibleEmptyPlaceHolder" presStyleCnt="0"/>
      <dgm:spPr/>
    </dgm:pt>
    <dgm:pt modelId="{4A29D797-35C6-2A48-AD32-4E5D9F58E06B}" type="pres">
      <dgm:prSet presAssocID="{C2023663-3BC9-45DB-A7B4-59C85251FE25}" presName="ConnectLine" presStyleLbl="sibTrans1D1" presStyleIdx="1" presStyleCnt="5"/>
      <dgm:spPr>
        <a:noFill/>
        <a:ln w="12700" cap="flat" cmpd="sng" algn="ctr">
          <a:solidFill>
            <a:schemeClr val="accent1">
              <a:hueOff val="0"/>
              <a:satOff val="0"/>
              <a:lumOff val="0"/>
              <a:alphaOff val="0"/>
            </a:schemeClr>
          </a:solidFill>
          <a:prstDash val="dash"/>
          <a:miter lim="800000"/>
        </a:ln>
        <a:effectLst/>
      </dgm:spPr>
    </dgm:pt>
    <dgm:pt modelId="{7C511FF8-18C2-8447-98FF-0ED72FF073DF}" type="pres">
      <dgm:prSet presAssocID="{C2023663-3BC9-45DB-A7B4-59C85251FE25}" presName="ConnectorPoint" presStyleLbl="alignNode1" presStyleIdx="1" presStyleCnt="5"/>
      <dgm:spPr/>
    </dgm:pt>
    <dgm:pt modelId="{DFEB7648-81F3-D548-8950-CFD70E88E74F}" type="pres">
      <dgm:prSet presAssocID="{C2023663-3BC9-45DB-A7B4-59C85251FE25}" presName="EmptyPlaceHolder" presStyleCnt="0"/>
      <dgm:spPr/>
    </dgm:pt>
    <dgm:pt modelId="{451472F1-1146-6548-AB09-227DFEF9898D}" type="pres">
      <dgm:prSet presAssocID="{A474E1E6-0F4D-42EB-ACD9-3A434BAE541B}" presName="spaceBetweenRectangles" presStyleCnt="0"/>
      <dgm:spPr/>
    </dgm:pt>
    <dgm:pt modelId="{CA92F939-1B2D-3343-A096-117D112AF21A}" type="pres">
      <dgm:prSet presAssocID="{62B351DB-900B-496E-8DC0-C5130B9B49D4}" presName="composite" presStyleCnt="0"/>
      <dgm:spPr/>
    </dgm:pt>
    <dgm:pt modelId="{78A7D8F5-CC3B-724A-AC4A-2613CB2842B9}" type="pres">
      <dgm:prSet presAssocID="{62B351DB-900B-496E-8DC0-C5130B9B49D4}" presName="L1TextContainer" presStyleLbl="revTx" presStyleIdx="2" presStyleCnt="5">
        <dgm:presLayoutVars>
          <dgm:chMax val="1"/>
          <dgm:chPref val="1"/>
          <dgm:bulletEnabled val="1"/>
        </dgm:presLayoutVars>
      </dgm:prSet>
      <dgm:spPr/>
    </dgm:pt>
    <dgm:pt modelId="{A847014E-0E77-1642-8695-F1B545FC327B}" type="pres">
      <dgm:prSet presAssocID="{62B351DB-900B-496E-8DC0-C5130B9B49D4}" presName="L2TextContainerWrapper" presStyleCnt="0">
        <dgm:presLayoutVars>
          <dgm:chMax val="0"/>
          <dgm:chPref val="0"/>
          <dgm:bulletEnabled val="1"/>
        </dgm:presLayoutVars>
      </dgm:prSet>
      <dgm:spPr/>
    </dgm:pt>
    <dgm:pt modelId="{7F59AD4E-AA4D-B749-9ABD-B603857BDEF2}" type="pres">
      <dgm:prSet presAssocID="{62B351DB-900B-496E-8DC0-C5130B9B49D4}" presName="L2TextContainer" presStyleLbl="bgAcc1" presStyleIdx="2" presStyleCnt="5"/>
      <dgm:spPr/>
    </dgm:pt>
    <dgm:pt modelId="{E2E36E33-37ED-6E4B-91CB-BC9DBB2DDE0B}" type="pres">
      <dgm:prSet presAssocID="{62B351DB-900B-496E-8DC0-C5130B9B49D4}" presName="FlexibleEmptyPlaceHolder" presStyleCnt="0"/>
      <dgm:spPr/>
    </dgm:pt>
    <dgm:pt modelId="{6A012A69-CB66-B342-8A43-7D98D50608AE}" type="pres">
      <dgm:prSet presAssocID="{62B351DB-900B-496E-8DC0-C5130B9B49D4}" presName="ConnectLine" presStyleLbl="sibTrans1D1" presStyleIdx="2" presStyleCnt="5"/>
      <dgm:spPr>
        <a:noFill/>
        <a:ln w="12700" cap="flat" cmpd="sng" algn="ctr">
          <a:solidFill>
            <a:schemeClr val="accent1">
              <a:hueOff val="0"/>
              <a:satOff val="0"/>
              <a:lumOff val="0"/>
              <a:alphaOff val="0"/>
            </a:schemeClr>
          </a:solidFill>
          <a:prstDash val="dash"/>
          <a:miter lim="800000"/>
        </a:ln>
        <a:effectLst/>
      </dgm:spPr>
    </dgm:pt>
    <dgm:pt modelId="{D6ECFD73-193C-BF41-8668-597C7F3275DC}" type="pres">
      <dgm:prSet presAssocID="{62B351DB-900B-496E-8DC0-C5130B9B49D4}" presName="ConnectorPoint" presStyleLbl="alignNode1" presStyleIdx="2" presStyleCnt="5"/>
      <dgm:spPr/>
    </dgm:pt>
    <dgm:pt modelId="{AD854A43-3E2E-8C4F-94EA-19FCC87229EC}" type="pres">
      <dgm:prSet presAssocID="{62B351DB-900B-496E-8DC0-C5130B9B49D4}" presName="EmptyPlaceHolder" presStyleCnt="0"/>
      <dgm:spPr/>
    </dgm:pt>
    <dgm:pt modelId="{A9FC2328-1EC1-594F-A299-35428226005A}" type="pres">
      <dgm:prSet presAssocID="{609C092F-153B-4CFB-9276-57638CEAE0E6}" presName="spaceBetweenRectangles" presStyleCnt="0"/>
      <dgm:spPr/>
    </dgm:pt>
    <dgm:pt modelId="{B18A1F71-FD03-DE48-A333-FF4389CF1AC2}" type="pres">
      <dgm:prSet presAssocID="{B32518DE-3616-4D1F-85F2-66FFC9E5836F}" presName="composite" presStyleCnt="0"/>
      <dgm:spPr/>
    </dgm:pt>
    <dgm:pt modelId="{9F3BE01C-6B8B-134E-8429-171B794565D4}" type="pres">
      <dgm:prSet presAssocID="{B32518DE-3616-4D1F-85F2-66FFC9E5836F}" presName="L1TextContainer" presStyleLbl="revTx" presStyleIdx="3" presStyleCnt="5">
        <dgm:presLayoutVars>
          <dgm:chMax val="1"/>
          <dgm:chPref val="1"/>
          <dgm:bulletEnabled val="1"/>
        </dgm:presLayoutVars>
      </dgm:prSet>
      <dgm:spPr/>
    </dgm:pt>
    <dgm:pt modelId="{CF57E975-F273-9041-BE66-89EE522AD3DE}" type="pres">
      <dgm:prSet presAssocID="{B32518DE-3616-4D1F-85F2-66FFC9E5836F}" presName="L2TextContainerWrapper" presStyleCnt="0">
        <dgm:presLayoutVars>
          <dgm:chMax val="0"/>
          <dgm:chPref val="0"/>
          <dgm:bulletEnabled val="1"/>
        </dgm:presLayoutVars>
      </dgm:prSet>
      <dgm:spPr/>
    </dgm:pt>
    <dgm:pt modelId="{4D8266C8-360E-B544-8F05-FA8B72003FA2}" type="pres">
      <dgm:prSet presAssocID="{B32518DE-3616-4D1F-85F2-66FFC9E5836F}" presName="L2TextContainer" presStyleLbl="bgAcc1" presStyleIdx="3" presStyleCnt="5"/>
      <dgm:spPr/>
    </dgm:pt>
    <dgm:pt modelId="{3F1AFC02-2C68-3942-8E40-EDE8E71FAC86}" type="pres">
      <dgm:prSet presAssocID="{B32518DE-3616-4D1F-85F2-66FFC9E5836F}" presName="FlexibleEmptyPlaceHolder" presStyleCnt="0"/>
      <dgm:spPr/>
    </dgm:pt>
    <dgm:pt modelId="{B00CF267-EDF1-254A-9146-E6D394CBE5B1}" type="pres">
      <dgm:prSet presAssocID="{B32518DE-3616-4D1F-85F2-66FFC9E5836F}" presName="ConnectLine" presStyleLbl="sibTrans1D1" presStyleIdx="3" presStyleCnt="5"/>
      <dgm:spPr>
        <a:noFill/>
        <a:ln w="12700" cap="flat" cmpd="sng" algn="ctr">
          <a:solidFill>
            <a:schemeClr val="accent1">
              <a:hueOff val="0"/>
              <a:satOff val="0"/>
              <a:lumOff val="0"/>
              <a:alphaOff val="0"/>
            </a:schemeClr>
          </a:solidFill>
          <a:prstDash val="dash"/>
          <a:miter lim="800000"/>
        </a:ln>
        <a:effectLst/>
      </dgm:spPr>
    </dgm:pt>
    <dgm:pt modelId="{1F1846F1-3203-C741-AD33-400B6E41F7B3}" type="pres">
      <dgm:prSet presAssocID="{B32518DE-3616-4D1F-85F2-66FFC9E5836F}" presName="ConnectorPoint" presStyleLbl="alignNode1" presStyleIdx="3" presStyleCnt="5"/>
      <dgm:spPr/>
    </dgm:pt>
    <dgm:pt modelId="{2C1C8A0F-E686-0E49-A2BB-0286670F317E}" type="pres">
      <dgm:prSet presAssocID="{B32518DE-3616-4D1F-85F2-66FFC9E5836F}" presName="EmptyPlaceHolder" presStyleCnt="0"/>
      <dgm:spPr/>
    </dgm:pt>
    <dgm:pt modelId="{21416EB4-E074-1943-B75A-DB2F32D62D4D}" type="pres">
      <dgm:prSet presAssocID="{67561D46-7AE1-497B-A2D6-8CF25746F2DF}" presName="spaceBetweenRectangles" presStyleCnt="0"/>
      <dgm:spPr/>
    </dgm:pt>
    <dgm:pt modelId="{3131C91A-32F4-DC4A-AD58-BEC73A2AD81A}" type="pres">
      <dgm:prSet presAssocID="{AEF6C22D-4D6F-43B2-A759-6F0224057AC6}" presName="composite" presStyleCnt="0"/>
      <dgm:spPr/>
    </dgm:pt>
    <dgm:pt modelId="{437EF7F5-E6E4-7647-A800-57B0BEC11497}" type="pres">
      <dgm:prSet presAssocID="{AEF6C22D-4D6F-43B2-A759-6F0224057AC6}" presName="L1TextContainer" presStyleLbl="revTx" presStyleIdx="4" presStyleCnt="5">
        <dgm:presLayoutVars>
          <dgm:chMax val="1"/>
          <dgm:chPref val="1"/>
          <dgm:bulletEnabled val="1"/>
        </dgm:presLayoutVars>
      </dgm:prSet>
      <dgm:spPr/>
    </dgm:pt>
    <dgm:pt modelId="{F26DF90F-73F3-2241-BEF3-1625712A0F4A}" type="pres">
      <dgm:prSet presAssocID="{AEF6C22D-4D6F-43B2-A759-6F0224057AC6}" presName="L2TextContainerWrapper" presStyleCnt="0">
        <dgm:presLayoutVars>
          <dgm:chMax val="0"/>
          <dgm:chPref val="0"/>
          <dgm:bulletEnabled val="1"/>
        </dgm:presLayoutVars>
      </dgm:prSet>
      <dgm:spPr/>
    </dgm:pt>
    <dgm:pt modelId="{592C739C-C3BE-4646-AC52-D8772D8EF8D9}" type="pres">
      <dgm:prSet presAssocID="{AEF6C22D-4D6F-43B2-A759-6F0224057AC6}" presName="L2TextContainer" presStyleLbl="bgAcc1" presStyleIdx="4" presStyleCnt="5"/>
      <dgm:spPr/>
    </dgm:pt>
    <dgm:pt modelId="{A813E852-D141-4A44-A8C9-C7295B11D3FA}" type="pres">
      <dgm:prSet presAssocID="{AEF6C22D-4D6F-43B2-A759-6F0224057AC6}" presName="FlexibleEmptyPlaceHolder" presStyleCnt="0"/>
      <dgm:spPr/>
    </dgm:pt>
    <dgm:pt modelId="{952AD869-E889-6240-A4BC-B9113D900226}" type="pres">
      <dgm:prSet presAssocID="{AEF6C22D-4D6F-43B2-A759-6F0224057AC6}" presName="ConnectLine" presStyleLbl="sibTrans1D1" presStyleIdx="4" presStyleCnt="5"/>
      <dgm:spPr>
        <a:noFill/>
        <a:ln w="12700" cap="flat" cmpd="sng" algn="ctr">
          <a:solidFill>
            <a:schemeClr val="accent1">
              <a:hueOff val="0"/>
              <a:satOff val="0"/>
              <a:lumOff val="0"/>
              <a:alphaOff val="0"/>
            </a:schemeClr>
          </a:solidFill>
          <a:prstDash val="dash"/>
          <a:miter lim="800000"/>
        </a:ln>
        <a:effectLst/>
      </dgm:spPr>
    </dgm:pt>
    <dgm:pt modelId="{907D18AB-D13A-8F48-A19E-D6BE90D30C21}" type="pres">
      <dgm:prSet presAssocID="{AEF6C22D-4D6F-43B2-A759-6F0224057AC6}" presName="ConnectorPoint" presStyleLbl="alignNode1" presStyleIdx="4" presStyleCnt="5"/>
      <dgm:spPr/>
    </dgm:pt>
    <dgm:pt modelId="{0D584496-25DB-E244-890E-EFBFF017A67A}" type="pres">
      <dgm:prSet presAssocID="{AEF6C22D-4D6F-43B2-A759-6F0224057AC6}" presName="EmptyPlaceHolder" presStyleCnt="0"/>
      <dgm:spPr/>
    </dgm:pt>
  </dgm:ptLst>
  <dgm:cxnLst>
    <dgm:cxn modelId="{AFD29007-5426-B846-9E1D-1C024B0A37FF}" type="presOf" srcId="{B32518DE-3616-4D1F-85F2-66FFC9E5836F}" destId="{9F3BE01C-6B8B-134E-8429-171B794565D4}" srcOrd="0" destOrd="0" presId="urn:microsoft.com/office/officeart/2016/7/layout/BasicTimeline"/>
    <dgm:cxn modelId="{ACF9D927-4AA2-3D45-80B2-938B695CB611}" type="presOf" srcId="{6EE066BB-8C04-46B3-AE5F-9F02DFE7DD58}" destId="{4B7E13FF-6E51-6242-B886-4D8235A28897}" srcOrd="0" destOrd="0" presId="urn:microsoft.com/office/officeart/2016/7/layout/BasicTimeline"/>
    <dgm:cxn modelId="{A0EAC629-C307-4BED-9BDB-56417F3571D9}" srcId="{BFBC418B-1332-4FCA-8442-B89898E58EFA}" destId="{B32518DE-3616-4D1F-85F2-66FFC9E5836F}" srcOrd="3" destOrd="0" parTransId="{CFC013CC-12EC-444B-9D70-5AC3F84D997C}" sibTransId="{67561D46-7AE1-497B-A2D6-8CF25746F2DF}"/>
    <dgm:cxn modelId="{04689730-33B3-4B9E-9902-5D02764D4D65}" srcId="{BFBC418B-1332-4FCA-8442-B89898E58EFA}" destId="{62B351DB-900B-496E-8DC0-C5130B9B49D4}" srcOrd="2" destOrd="0" parTransId="{E4F06432-CDCC-430B-BD73-517CE47CB582}" sibTransId="{609C092F-153B-4CFB-9276-57638CEAE0E6}"/>
    <dgm:cxn modelId="{E30C9833-DAF0-431C-B234-97F55689D77E}" srcId="{17AC68A6-3559-4B61-BBAF-F0E1040454B8}" destId="{DDDD415A-8C4C-4B9B-B86B-8C256141A217}" srcOrd="0" destOrd="0" parTransId="{B162C9B7-56EC-482A-A784-32AC8693B810}" sibTransId="{14E2DBD8-37C5-40C7-AE24-30D4F129E87F}"/>
    <dgm:cxn modelId="{328F3B34-55B6-2444-9318-3512DDF9F3D5}" type="presOf" srcId="{2992B626-4A9D-456F-8382-545564D68406}" destId="{7F59AD4E-AA4D-B749-9ABD-B603857BDEF2}" srcOrd="0" destOrd="0" presId="urn:microsoft.com/office/officeart/2016/7/layout/BasicTimeline"/>
    <dgm:cxn modelId="{5C064546-74FE-D749-AE57-F0AD133C9A02}" type="presOf" srcId="{C2023663-3BC9-45DB-A7B4-59C85251FE25}" destId="{1F5A84C1-9803-794E-8533-26393F9D34F4}" srcOrd="0" destOrd="0" presId="urn:microsoft.com/office/officeart/2016/7/layout/BasicTimeline"/>
    <dgm:cxn modelId="{4E4C0C49-59A6-6F4A-A33B-414E64475D7D}" type="presOf" srcId="{AEF6C22D-4D6F-43B2-A759-6F0224057AC6}" destId="{437EF7F5-E6E4-7647-A800-57B0BEC11497}" srcOrd="0" destOrd="0" presId="urn:microsoft.com/office/officeart/2016/7/layout/BasicTimeline"/>
    <dgm:cxn modelId="{D4083C5F-78DB-45B5-B09D-4B35020AE207}" srcId="{AEF6C22D-4D6F-43B2-A759-6F0224057AC6}" destId="{E8E726C7-AD44-404F-A50B-54F7220E35F7}" srcOrd="0" destOrd="0" parTransId="{B43BD61D-7857-41D9-A9C9-47CF40F89D1C}" sibTransId="{5803C777-34D4-4276-A61E-1CDDB0057491}"/>
    <dgm:cxn modelId="{3D8B0460-6553-6644-B63D-1E619E3692ED}" type="presOf" srcId="{DDDD415A-8C4C-4B9B-B86B-8C256141A217}" destId="{C4A5940A-33A5-B34B-8F94-84BB9819B798}" srcOrd="0" destOrd="0" presId="urn:microsoft.com/office/officeart/2016/7/layout/BasicTimeline"/>
    <dgm:cxn modelId="{64AD9960-1A23-4465-8BEE-7D8841EBAD01}" srcId="{C2023663-3BC9-45DB-A7B4-59C85251FE25}" destId="{6EE066BB-8C04-46B3-AE5F-9F02DFE7DD58}" srcOrd="0" destOrd="0" parTransId="{D569ABF6-FD9A-4FBB-8821-E3CD3E2C2A9C}" sibTransId="{ECB85742-2B91-4EB6-AAEA-956B72D9087C}"/>
    <dgm:cxn modelId="{22368C68-3F0E-4657-9BA9-B0A207A2B3AC}" srcId="{B32518DE-3616-4D1F-85F2-66FFC9E5836F}" destId="{D60E11D8-B0E1-49E5-8256-C32A22FF3255}" srcOrd="0" destOrd="0" parTransId="{633AA844-C1A3-486A-AF4B-99834C2371DC}" sibTransId="{82AA3FDE-2FF4-40B5-A70A-28A403971A6A}"/>
    <dgm:cxn modelId="{EC767D69-9DD9-E34D-B0B3-31050A26733F}" type="presOf" srcId="{62B351DB-900B-496E-8DC0-C5130B9B49D4}" destId="{78A7D8F5-CC3B-724A-AC4A-2613CB2842B9}" srcOrd="0" destOrd="0" presId="urn:microsoft.com/office/officeart/2016/7/layout/BasicTimeline"/>
    <dgm:cxn modelId="{235FF788-F569-AB46-9F43-763FBF4AC6AF}" type="presOf" srcId="{BFBC418B-1332-4FCA-8442-B89898E58EFA}" destId="{D36782D5-53B8-F44D-AF65-0DFD983E4A0C}" srcOrd="0" destOrd="0" presId="urn:microsoft.com/office/officeart/2016/7/layout/BasicTimeline"/>
    <dgm:cxn modelId="{EA954EA7-6994-FF4F-8098-52D1DE8E6867}" type="presOf" srcId="{E8E726C7-AD44-404F-A50B-54F7220E35F7}" destId="{592C739C-C3BE-4646-AC52-D8772D8EF8D9}" srcOrd="0" destOrd="0" presId="urn:microsoft.com/office/officeart/2016/7/layout/BasicTimeline"/>
    <dgm:cxn modelId="{5D6C0AB3-A58E-4197-A748-8D2FDF5A8305}" srcId="{BFBC418B-1332-4FCA-8442-B89898E58EFA}" destId="{C2023663-3BC9-45DB-A7B4-59C85251FE25}" srcOrd="1" destOrd="0" parTransId="{91227758-446F-4C48-93F3-5E5B727A8005}" sibTransId="{A474E1E6-0F4D-42EB-ACD9-3A434BAE541B}"/>
    <dgm:cxn modelId="{A1044CC7-30BD-402B-BFBF-2469322B2BB6}" srcId="{BFBC418B-1332-4FCA-8442-B89898E58EFA}" destId="{17AC68A6-3559-4B61-BBAF-F0E1040454B8}" srcOrd="0" destOrd="0" parTransId="{FDEB377F-2295-45B5-B73F-EBB885D3FCC6}" sibTransId="{35CDE945-910C-4B36-B9D1-122D8C283A30}"/>
    <dgm:cxn modelId="{A96BB4E1-DAE8-0A45-A001-72673130B96B}" type="presOf" srcId="{17AC68A6-3559-4B61-BBAF-F0E1040454B8}" destId="{9C487747-3F66-984F-9D84-3D60885C3281}" srcOrd="0" destOrd="0" presId="urn:microsoft.com/office/officeart/2016/7/layout/BasicTimeline"/>
    <dgm:cxn modelId="{5B31CAF7-A09F-4130-96C7-A4F4139E00B5}" srcId="{62B351DB-900B-496E-8DC0-C5130B9B49D4}" destId="{2992B626-4A9D-456F-8382-545564D68406}" srcOrd="0" destOrd="0" parTransId="{B5C7D9FA-272E-4030-AE3D-B75949727079}" sibTransId="{52186CD1-C89C-44A4-8458-E71D4E16ACD8}"/>
    <dgm:cxn modelId="{F8A27EFE-3F3E-9C44-A10E-D347CAF055BA}" type="presOf" srcId="{D60E11D8-B0E1-49E5-8256-C32A22FF3255}" destId="{4D8266C8-360E-B544-8F05-FA8B72003FA2}" srcOrd="0" destOrd="0" presId="urn:microsoft.com/office/officeart/2016/7/layout/BasicTimeline"/>
    <dgm:cxn modelId="{218CE5FE-CC2F-4F68-B64D-2A4408B9F622}" srcId="{BFBC418B-1332-4FCA-8442-B89898E58EFA}" destId="{AEF6C22D-4D6F-43B2-A759-6F0224057AC6}" srcOrd="4" destOrd="0" parTransId="{F414C8FD-BC43-409A-BFD6-502D07BEA5FF}" sibTransId="{3A1DB5F0-FF16-4990-BC0D-D01799A9B203}"/>
    <dgm:cxn modelId="{CEA4C95A-F716-5440-87A6-19F03BD8AA8D}" type="presParOf" srcId="{D36782D5-53B8-F44D-AF65-0DFD983E4A0C}" destId="{983974EB-03EB-AF49-A318-362217EAC4E2}" srcOrd="0" destOrd="0" presId="urn:microsoft.com/office/officeart/2016/7/layout/BasicTimeline"/>
    <dgm:cxn modelId="{089908EC-AA41-5546-A2E9-60A7A3FB6FEE}" type="presParOf" srcId="{D36782D5-53B8-F44D-AF65-0DFD983E4A0C}" destId="{7D4B476B-7986-2843-B86D-F8945682F4A0}" srcOrd="1" destOrd="0" presId="urn:microsoft.com/office/officeart/2016/7/layout/BasicTimeline"/>
    <dgm:cxn modelId="{35EFCEE0-1557-054B-82E0-D94B31DF3D1F}" type="presParOf" srcId="{7D4B476B-7986-2843-B86D-F8945682F4A0}" destId="{0955679E-8509-9B4B-9C3F-6335284C15FE}" srcOrd="0" destOrd="0" presId="urn:microsoft.com/office/officeart/2016/7/layout/BasicTimeline"/>
    <dgm:cxn modelId="{6BB2C91E-E7BB-4D4C-971B-B91C158AA612}" type="presParOf" srcId="{0955679E-8509-9B4B-9C3F-6335284C15FE}" destId="{9C487747-3F66-984F-9D84-3D60885C3281}" srcOrd="0" destOrd="0" presId="urn:microsoft.com/office/officeart/2016/7/layout/BasicTimeline"/>
    <dgm:cxn modelId="{BBA0F622-51F6-2E43-B73C-A95A60628014}" type="presParOf" srcId="{0955679E-8509-9B4B-9C3F-6335284C15FE}" destId="{3A6D46EB-DF03-AC47-A869-644ECAE586C3}" srcOrd="1" destOrd="0" presId="urn:microsoft.com/office/officeart/2016/7/layout/BasicTimeline"/>
    <dgm:cxn modelId="{95D28883-3EE9-4C4E-ABF0-65FB3EBCB564}" type="presParOf" srcId="{3A6D46EB-DF03-AC47-A869-644ECAE586C3}" destId="{C4A5940A-33A5-B34B-8F94-84BB9819B798}" srcOrd="0" destOrd="0" presId="urn:microsoft.com/office/officeart/2016/7/layout/BasicTimeline"/>
    <dgm:cxn modelId="{12022F2F-FBA5-0448-A86E-697B2BE30169}" type="presParOf" srcId="{3A6D46EB-DF03-AC47-A869-644ECAE586C3}" destId="{ED45422A-402B-FB43-859D-894A7D7F091E}" srcOrd="1" destOrd="0" presId="urn:microsoft.com/office/officeart/2016/7/layout/BasicTimeline"/>
    <dgm:cxn modelId="{C0FE7E1F-43CA-E344-80B8-76B43B2A7F01}" type="presParOf" srcId="{0955679E-8509-9B4B-9C3F-6335284C15FE}" destId="{1BBC5B5F-3C83-6E4A-A38C-8A5534925FEB}" srcOrd="2" destOrd="0" presId="urn:microsoft.com/office/officeart/2016/7/layout/BasicTimeline"/>
    <dgm:cxn modelId="{BFEC327C-F18C-9C49-8179-B58F919A9E3F}" type="presParOf" srcId="{0955679E-8509-9B4B-9C3F-6335284C15FE}" destId="{560C4AE6-CBB8-4940-A901-604409DFB782}" srcOrd="3" destOrd="0" presId="urn:microsoft.com/office/officeart/2016/7/layout/BasicTimeline"/>
    <dgm:cxn modelId="{15EA216C-4CC7-0B45-BE4E-7EDD7AF22B81}" type="presParOf" srcId="{0955679E-8509-9B4B-9C3F-6335284C15FE}" destId="{6777DAD2-A414-4A44-A22A-FD3680B4D368}" srcOrd="4" destOrd="0" presId="urn:microsoft.com/office/officeart/2016/7/layout/BasicTimeline"/>
    <dgm:cxn modelId="{043CE50E-1594-E041-853D-BCDB368C40ED}" type="presParOf" srcId="{7D4B476B-7986-2843-B86D-F8945682F4A0}" destId="{A27B86A6-8F44-6545-8277-B8D40E45B2C8}" srcOrd="1" destOrd="0" presId="urn:microsoft.com/office/officeart/2016/7/layout/BasicTimeline"/>
    <dgm:cxn modelId="{DDB5854B-0ED4-D047-8BEF-7437A2B506AB}" type="presParOf" srcId="{7D4B476B-7986-2843-B86D-F8945682F4A0}" destId="{F8165A28-E67E-724E-B584-3639A9F808AB}" srcOrd="2" destOrd="0" presId="urn:microsoft.com/office/officeart/2016/7/layout/BasicTimeline"/>
    <dgm:cxn modelId="{6000985E-707A-7F41-93F0-0C000F03B5A9}" type="presParOf" srcId="{F8165A28-E67E-724E-B584-3639A9F808AB}" destId="{1F5A84C1-9803-794E-8533-26393F9D34F4}" srcOrd="0" destOrd="0" presId="urn:microsoft.com/office/officeart/2016/7/layout/BasicTimeline"/>
    <dgm:cxn modelId="{450E1D8F-60C7-BF43-9B94-0B5B21D4C7B1}" type="presParOf" srcId="{F8165A28-E67E-724E-B584-3639A9F808AB}" destId="{19B9AFDE-AFDF-4346-A451-F419D7C793E6}" srcOrd="1" destOrd="0" presId="urn:microsoft.com/office/officeart/2016/7/layout/BasicTimeline"/>
    <dgm:cxn modelId="{C2886EA8-FFE4-4C47-A656-20DABEF3BA93}" type="presParOf" srcId="{19B9AFDE-AFDF-4346-A451-F419D7C793E6}" destId="{4B7E13FF-6E51-6242-B886-4D8235A28897}" srcOrd="0" destOrd="0" presId="urn:microsoft.com/office/officeart/2016/7/layout/BasicTimeline"/>
    <dgm:cxn modelId="{FCA62067-B822-1E44-B4C6-8EF95AA1A44B}" type="presParOf" srcId="{19B9AFDE-AFDF-4346-A451-F419D7C793E6}" destId="{B8E2C0BC-CD1E-694A-9AAB-070BAD80A508}" srcOrd="1" destOrd="0" presId="urn:microsoft.com/office/officeart/2016/7/layout/BasicTimeline"/>
    <dgm:cxn modelId="{C209AF37-349B-894B-9842-5828C0CDC02E}" type="presParOf" srcId="{F8165A28-E67E-724E-B584-3639A9F808AB}" destId="{4A29D797-35C6-2A48-AD32-4E5D9F58E06B}" srcOrd="2" destOrd="0" presId="urn:microsoft.com/office/officeart/2016/7/layout/BasicTimeline"/>
    <dgm:cxn modelId="{38EACBB0-6E82-A44B-9160-718AA307CD84}" type="presParOf" srcId="{F8165A28-E67E-724E-B584-3639A9F808AB}" destId="{7C511FF8-18C2-8447-98FF-0ED72FF073DF}" srcOrd="3" destOrd="0" presId="urn:microsoft.com/office/officeart/2016/7/layout/BasicTimeline"/>
    <dgm:cxn modelId="{C1914AD8-0AB8-164C-8472-87899DD0FCD3}" type="presParOf" srcId="{F8165A28-E67E-724E-B584-3639A9F808AB}" destId="{DFEB7648-81F3-D548-8950-CFD70E88E74F}" srcOrd="4" destOrd="0" presId="urn:microsoft.com/office/officeart/2016/7/layout/BasicTimeline"/>
    <dgm:cxn modelId="{0F8575E3-FC2C-3C4B-BCFE-40EA5C255280}" type="presParOf" srcId="{7D4B476B-7986-2843-B86D-F8945682F4A0}" destId="{451472F1-1146-6548-AB09-227DFEF9898D}" srcOrd="3" destOrd="0" presId="urn:microsoft.com/office/officeart/2016/7/layout/BasicTimeline"/>
    <dgm:cxn modelId="{BD0735F7-6588-9D48-A1D7-C3495B4C3F39}" type="presParOf" srcId="{7D4B476B-7986-2843-B86D-F8945682F4A0}" destId="{CA92F939-1B2D-3343-A096-117D112AF21A}" srcOrd="4" destOrd="0" presId="urn:microsoft.com/office/officeart/2016/7/layout/BasicTimeline"/>
    <dgm:cxn modelId="{5087F57B-D0E5-0243-9594-AC70D32CDA0D}" type="presParOf" srcId="{CA92F939-1B2D-3343-A096-117D112AF21A}" destId="{78A7D8F5-CC3B-724A-AC4A-2613CB2842B9}" srcOrd="0" destOrd="0" presId="urn:microsoft.com/office/officeart/2016/7/layout/BasicTimeline"/>
    <dgm:cxn modelId="{50E78C02-3220-FE48-A9FB-910F03595A27}" type="presParOf" srcId="{CA92F939-1B2D-3343-A096-117D112AF21A}" destId="{A847014E-0E77-1642-8695-F1B545FC327B}" srcOrd="1" destOrd="0" presId="urn:microsoft.com/office/officeart/2016/7/layout/BasicTimeline"/>
    <dgm:cxn modelId="{73A2784D-BB27-9C4E-B644-79AF74F84668}" type="presParOf" srcId="{A847014E-0E77-1642-8695-F1B545FC327B}" destId="{7F59AD4E-AA4D-B749-9ABD-B603857BDEF2}" srcOrd="0" destOrd="0" presId="urn:microsoft.com/office/officeart/2016/7/layout/BasicTimeline"/>
    <dgm:cxn modelId="{A97D5687-2480-704F-A3B0-85DFBC38C30F}" type="presParOf" srcId="{A847014E-0E77-1642-8695-F1B545FC327B}" destId="{E2E36E33-37ED-6E4B-91CB-BC9DBB2DDE0B}" srcOrd="1" destOrd="0" presId="urn:microsoft.com/office/officeart/2016/7/layout/BasicTimeline"/>
    <dgm:cxn modelId="{08DB83D8-160F-6D4D-A457-33E18157A3A1}" type="presParOf" srcId="{CA92F939-1B2D-3343-A096-117D112AF21A}" destId="{6A012A69-CB66-B342-8A43-7D98D50608AE}" srcOrd="2" destOrd="0" presId="urn:microsoft.com/office/officeart/2016/7/layout/BasicTimeline"/>
    <dgm:cxn modelId="{354900C0-ACD4-8A45-93DE-528DEF3DC600}" type="presParOf" srcId="{CA92F939-1B2D-3343-A096-117D112AF21A}" destId="{D6ECFD73-193C-BF41-8668-597C7F3275DC}" srcOrd="3" destOrd="0" presId="urn:microsoft.com/office/officeart/2016/7/layout/BasicTimeline"/>
    <dgm:cxn modelId="{C7BA2085-E23B-9547-BC3D-83EA71AA69A2}" type="presParOf" srcId="{CA92F939-1B2D-3343-A096-117D112AF21A}" destId="{AD854A43-3E2E-8C4F-94EA-19FCC87229EC}" srcOrd="4" destOrd="0" presId="urn:microsoft.com/office/officeart/2016/7/layout/BasicTimeline"/>
    <dgm:cxn modelId="{651EC4B2-0004-1648-BCFE-C8A7FAD4D8E3}" type="presParOf" srcId="{7D4B476B-7986-2843-B86D-F8945682F4A0}" destId="{A9FC2328-1EC1-594F-A299-35428226005A}" srcOrd="5" destOrd="0" presId="urn:microsoft.com/office/officeart/2016/7/layout/BasicTimeline"/>
    <dgm:cxn modelId="{76D93F18-A2B0-DB40-AFDB-37121B72994C}" type="presParOf" srcId="{7D4B476B-7986-2843-B86D-F8945682F4A0}" destId="{B18A1F71-FD03-DE48-A333-FF4389CF1AC2}" srcOrd="6" destOrd="0" presId="urn:microsoft.com/office/officeart/2016/7/layout/BasicTimeline"/>
    <dgm:cxn modelId="{2BCAFC6E-38B5-D44E-8C31-E4304115C952}" type="presParOf" srcId="{B18A1F71-FD03-DE48-A333-FF4389CF1AC2}" destId="{9F3BE01C-6B8B-134E-8429-171B794565D4}" srcOrd="0" destOrd="0" presId="urn:microsoft.com/office/officeart/2016/7/layout/BasicTimeline"/>
    <dgm:cxn modelId="{20F8C55A-8EA5-B446-9E0C-3BDEDA78DF20}" type="presParOf" srcId="{B18A1F71-FD03-DE48-A333-FF4389CF1AC2}" destId="{CF57E975-F273-9041-BE66-89EE522AD3DE}" srcOrd="1" destOrd="0" presId="urn:microsoft.com/office/officeart/2016/7/layout/BasicTimeline"/>
    <dgm:cxn modelId="{B5FC9D5F-E58B-4F48-8D1C-5053DD947F9A}" type="presParOf" srcId="{CF57E975-F273-9041-BE66-89EE522AD3DE}" destId="{4D8266C8-360E-B544-8F05-FA8B72003FA2}" srcOrd="0" destOrd="0" presId="urn:microsoft.com/office/officeart/2016/7/layout/BasicTimeline"/>
    <dgm:cxn modelId="{02ECC4AF-72E1-244A-90C3-81B5C193D840}" type="presParOf" srcId="{CF57E975-F273-9041-BE66-89EE522AD3DE}" destId="{3F1AFC02-2C68-3942-8E40-EDE8E71FAC86}" srcOrd="1" destOrd="0" presId="urn:microsoft.com/office/officeart/2016/7/layout/BasicTimeline"/>
    <dgm:cxn modelId="{31DA02C8-B353-E648-A3B6-9D879CFA8283}" type="presParOf" srcId="{B18A1F71-FD03-DE48-A333-FF4389CF1AC2}" destId="{B00CF267-EDF1-254A-9146-E6D394CBE5B1}" srcOrd="2" destOrd="0" presId="urn:microsoft.com/office/officeart/2016/7/layout/BasicTimeline"/>
    <dgm:cxn modelId="{AA5A35B1-446D-1E44-877A-742A5F974271}" type="presParOf" srcId="{B18A1F71-FD03-DE48-A333-FF4389CF1AC2}" destId="{1F1846F1-3203-C741-AD33-400B6E41F7B3}" srcOrd="3" destOrd="0" presId="urn:microsoft.com/office/officeart/2016/7/layout/BasicTimeline"/>
    <dgm:cxn modelId="{C1AC7565-B25D-524F-9559-B815CD7FCD95}" type="presParOf" srcId="{B18A1F71-FD03-DE48-A333-FF4389CF1AC2}" destId="{2C1C8A0F-E686-0E49-A2BB-0286670F317E}" srcOrd="4" destOrd="0" presId="urn:microsoft.com/office/officeart/2016/7/layout/BasicTimeline"/>
    <dgm:cxn modelId="{2306ECD8-5CE5-E24F-9DDC-64CDC5A4C43A}" type="presParOf" srcId="{7D4B476B-7986-2843-B86D-F8945682F4A0}" destId="{21416EB4-E074-1943-B75A-DB2F32D62D4D}" srcOrd="7" destOrd="0" presId="urn:microsoft.com/office/officeart/2016/7/layout/BasicTimeline"/>
    <dgm:cxn modelId="{707C6994-43DB-9842-BB61-74778F0F2191}" type="presParOf" srcId="{7D4B476B-7986-2843-B86D-F8945682F4A0}" destId="{3131C91A-32F4-DC4A-AD58-BEC73A2AD81A}" srcOrd="8" destOrd="0" presId="urn:microsoft.com/office/officeart/2016/7/layout/BasicTimeline"/>
    <dgm:cxn modelId="{BD745308-A6B7-EE43-9974-4054EDD0D426}" type="presParOf" srcId="{3131C91A-32F4-DC4A-AD58-BEC73A2AD81A}" destId="{437EF7F5-E6E4-7647-A800-57B0BEC11497}" srcOrd="0" destOrd="0" presId="urn:microsoft.com/office/officeart/2016/7/layout/BasicTimeline"/>
    <dgm:cxn modelId="{5D39205B-81BC-004C-B87C-0F72C535DC73}" type="presParOf" srcId="{3131C91A-32F4-DC4A-AD58-BEC73A2AD81A}" destId="{F26DF90F-73F3-2241-BEF3-1625712A0F4A}" srcOrd="1" destOrd="0" presId="urn:microsoft.com/office/officeart/2016/7/layout/BasicTimeline"/>
    <dgm:cxn modelId="{E48C0C32-F6D6-C84B-91AE-6414BB06AC27}" type="presParOf" srcId="{F26DF90F-73F3-2241-BEF3-1625712A0F4A}" destId="{592C739C-C3BE-4646-AC52-D8772D8EF8D9}" srcOrd="0" destOrd="0" presId="urn:microsoft.com/office/officeart/2016/7/layout/BasicTimeline"/>
    <dgm:cxn modelId="{1AEBA067-FBD4-DF46-8D9F-0C6BA060A0FB}" type="presParOf" srcId="{F26DF90F-73F3-2241-BEF3-1625712A0F4A}" destId="{A813E852-D141-4A44-A8C9-C7295B11D3FA}" srcOrd="1" destOrd="0" presId="urn:microsoft.com/office/officeart/2016/7/layout/BasicTimeline"/>
    <dgm:cxn modelId="{17BD593F-2240-2D4D-B1F8-4EE8608467D6}" type="presParOf" srcId="{3131C91A-32F4-DC4A-AD58-BEC73A2AD81A}" destId="{952AD869-E889-6240-A4BC-B9113D900226}" srcOrd="2" destOrd="0" presId="urn:microsoft.com/office/officeart/2016/7/layout/BasicTimeline"/>
    <dgm:cxn modelId="{B72D65EB-198D-3246-BED9-FF962341A10B}" type="presParOf" srcId="{3131C91A-32F4-DC4A-AD58-BEC73A2AD81A}" destId="{907D18AB-D13A-8F48-A19E-D6BE90D30C21}" srcOrd="3" destOrd="0" presId="urn:microsoft.com/office/officeart/2016/7/layout/BasicTimeline"/>
    <dgm:cxn modelId="{45824340-6E55-9B43-B2D8-47AEA91A0768}" type="presParOf" srcId="{3131C91A-32F4-DC4A-AD58-BEC73A2AD81A}" destId="{0D584496-25DB-E244-890E-EFBFF017A67A}" srcOrd="4" destOrd="0" presId="urn:microsoft.com/office/officeart/2016/7/layout/Basic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269597-241A-40E2-B97B-C3D8D98A52DF}"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12AEC70E-6DB3-4294-8CD6-8501C6AA01D3}">
      <dgm:prSet/>
      <dgm:spPr/>
      <dgm:t>
        <a:bodyPr/>
        <a:lstStyle/>
        <a:p>
          <a:r>
            <a:rPr lang="en-US" dirty="0"/>
            <a:t>A Docker Registry is a server-side application that stores and lets you distribute Docker images. It can be used to host images privately or publicly. Docker provides an open-source registry implementation called Docker Registry.</a:t>
          </a:r>
        </a:p>
      </dgm:t>
    </dgm:pt>
    <dgm:pt modelId="{5C3390E8-5FF1-402A-A074-0B8AA1C29F05}" type="parTrans" cxnId="{B4F738EF-4A31-44A2-9210-3A624163D9E3}">
      <dgm:prSet/>
      <dgm:spPr/>
      <dgm:t>
        <a:bodyPr/>
        <a:lstStyle/>
        <a:p>
          <a:endParaRPr lang="en-US"/>
        </a:p>
      </dgm:t>
    </dgm:pt>
    <dgm:pt modelId="{CB3020F9-E89D-4266-A54A-5B50B6BCA5E3}" type="sibTrans" cxnId="{B4F738EF-4A31-44A2-9210-3A624163D9E3}">
      <dgm:prSet/>
      <dgm:spPr/>
      <dgm:t>
        <a:bodyPr/>
        <a:lstStyle/>
        <a:p>
          <a:endParaRPr lang="en-US"/>
        </a:p>
      </dgm:t>
    </dgm:pt>
    <dgm:pt modelId="{6FE649F1-7603-4D31-A9A3-3B9B70B70AE3}">
      <dgm:prSet/>
      <dgm:spPr/>
      <dgm:t>
        <a:bodyPr/>
        <a:lstStyle/>
        <a:p>
          <a:r>
            <a:rPr lang="en-US"/>
            <a:t>Storage and Distribution: Stores Docker images and allows them to be shared among multiple users or systems.</a:t>
          </a:r>
        </a:p>
      </dgm:t>
    </dgm:pt>
    <dgm:pt modelId="{7E3F3F36-7F4E-47C5-BA89-4C0083BCEAA0}" type="parTrans" cxnId="{1E97A37C-39ED-4767-AF51-442A5500903E}">
      <dgm:prSet/>
      <dgm:spPr/>
      <dgm:t>
        <a:bodyPr/>
        <a:lstStyle/>
        <a:p>
          <a:endParaRPr lang="en-US"/>
        </a:p>
      </dgm:t>
    </dgm:pt>
    <dgm:pt modelId="{7761D28D-9C09-401E-942A-3F65B801B67F}" type="sibTrans" cxnId="{1E97A37C-39ED-4767-AF51-442A5500903E}">
      <dgm:prSet/>
      <dgm:spPr/>
      <dgm:t>
        <a:bodyPr/>
        <a:lstStyle/>
        <a:p>
          <a:endParaRPr lang="en-US"/>
        </a:p>
      </dgm:t>
    </dgm:pt>
    <dgm:pt modelId="{640FAE27-DAB8-4EE3-B9D1-772985D663D5}">
      <dgm:prSet/>
      <dgm:spPr/>
      <dgm:t>
        <a:bodyPr/>
        <a:lstStyle/>
        <a:p>
          <a:r>
            <a:rPr lang="en-US" dirty="0"/>
            <a:t>Private Registries: Organizations can deploy their own registry to have full control over the distribution of their Docker images.</a:t>
          </a:r>
        </a:p>
      </dgm:t>
    </dgm:pt>
    <dgm:pt modelId="{1B799623-15C4-4202-A9C6-27ABAD39BAEF}" type="parTrans" cxnId="{4A62A5F9-9F24-4FB3-B087-C06FC50C3CA5}">
      <dgm:prSet/>
      <dgm:spPr/>
      <dgm:t>
        <a:bodyPr/>
        <a:lstStyle/>
        <a:p>
          <a:endParaRPr lang="en-US"/>
        </a:p>
      </dgm:t>
    </dgm:pt>
    <dgm:pt modelId="{E08F9003-B2C2-484C-9A98-D988E64F787A}" type="sibTrans" cxnId="{4A62A5F9-9F24-4FB3-B087-C06FC50C3CA5}">
      <dgm:prSet/>
      <dgm:spPr/>
      <dgm:t>
        <a:bodyPr/>
        <a:lstStyle/>
        <a:p>
          <a:endParaRPr lang="en-US"/>
        </a:p>
      </dgm:t>
    </dgm:pt>
    <dgm:pt modelId="{2AEF4816-A3A6-3C4F-A156-260A533804CD}" type="pres">
      <dgm:prSet presAssocID="{68269597-241A-40E2-B97B-C3D8D98A52DF}" presName="diagram" presStyleCnt="0">
        <dgm:presLayoutVars>
          <dgm:dir/>
          <dgm:resizeHandles val="exact"/>
        </dgm:presLayoutVars>
      </dgm:prSet>
      <dgm:spPr/>
    </dgm:pt>
    <dgm:pt modelId="{134D07EC-C095-0247-989B-94D3FBBA9B92}" type="pres">
      <dgm:prSet presAssocID="{12AEC70E-6DB3-4294-8CD6-8501C6AA01D3}" presName="node" presStyleLbl="node1" presStyleIdx="0" presStyleCnt="3">
        <dgm:presLayoutVars>
          <dgm:bulletEnabled val="1"/>
        </dgm:presLayoutVars>
      </dgm:prSet>
      <dgm:spPr/>
    </dgm:pt>
    <dgm:pt modelId="{674D8640-35D8-2744-84F3-9C97DDCCBCF5}" type="pres">
      <dgm:prSet presAssocID="{CB3020F9-E89D-4266-A54A-5B50B6BCA5E3}" presName="sibTrans" presStyleCnt="0"/>
      <dgm:spPr/>
    </dgm:pt>
    <dgm:pt modelId="{42BE02A2-8088-3A4C-B99D-C33B86253CD4}" type="pres">
      <dgm:prSet presAssocID="{6FE649F1-7603-4D31-A9A3-3B9B70B70AE3}" presName="node" presStyleLbl="node1" presStyleIdx="1" presStyleCnt="3">
        <dgm:presLayoutVars>
          <dgm:bulletEnabled val="1"/>
        </dgm:presLayoutVars>
      </dgm:prSet>
      <dgm:spPr/>
    </dgm:pt>
    <dgm:pt modelId="{3EDDDD89-3FE1-5241-B6E2-9EE152EF7C8D}" type="pres">
      <dgm:prSet presAssocID="{7761D28D-9C09-401E-942A-3F65B801B67F}" presName="sibTrans" presStyleCnt="0"/>
      <dgm:spPr/>
    </dgm:pt>
    <dgm:pt modelId="{688024B6-D51F-A845-B307-0386A36C231C}" type="pres">
      <dgm:prSet presAssocID="{640FAE27-DAB8-4EE3-B9D1-772985D663D5}" presName="node" presStyleLbl="node1" presStyleIdx="2" presStyleCnt="3">
        <dgm:presLayoutVars>
          <dgm:bulletEnabled val="1"/>
        </dgm:presLayoutVars>
      </dgm:prSet>
      <dgm:spPr/>
    </dgm:pt>
  </dgm:ptLst>
  <dgm:cxnLst>
    <dgm:cxn modelId="{3FF6F912-E27D-E045-A029-79576428544A}" type="presOf" srcId="{68269597-241A-40E2-B97B-C3D8D98A52DF}" destId="{2AEF4816-A3A6-3C4F-A156-260A533804CD}" srcOrd="0" destOrd="0" presId="urn:microsoft.com/office/officeart/2005/8/layout/default"/>
    <dgm:cxn modelId="{9F80ED16-10FB-8445-B55E-5475C2E6F57C}" type="presOf" srcId="{640FAE27-DAB8-4EE3-B9D1-772985D663D5}" destId="{688024B6-D51F-A845-B307-0386A36C231C}" srcOrd="0" destOrd="0" presId="urn:microsoft.com/office/officeart/2005/8/layout/default"/>
    <dgm:cxn modelId="{1E97A37C-39ED-4767-AF51-442A5500903E}" srcId="{68269597-241A-40E2-B97B-C3D8D98A52DF}" destId="{6FE649F1-7603-4D31-A9A3-3B9B70B70AE3}" srcOrd="1" destOrd="0" parTransId="{7E3F3F36-7F4E-47C5-BA89-4C0083BCEAA0}" sibTransId="{7761D28D-9C09-401E-942A-3F65B801B67F}"/>
    <dgm:cxn modelId="{3748E0E3-461B-E34A-A77E-49F7EB9ECC18}" type="presOf" srcId="{12AEC70E-6DB3-4294-8CD6-8501C6AA01D3}" destId="{134D07EC-C095-0247-989B-94D3FBBA9B92}" srcOrd="0" destOrd="0" presId="urn:microsoft.com/office/officeart/2005/8/layout/default"/>
    <dgm:cxn modelId="{B4F738EF-4A31-44A2-9210-3A624163D9E3}" srcId="{68269597-241A-40E2-B97B-C3D8D98A52DF}" destId="{12AEC70E-6DB3-4294-8CD6-8501C6AA01D3}" srcOrd="0" destOrd="0" parTransId="{5C3390E8-5FF1-402A-A074-0B8AA1C29F05}" sibTransId="{CB3020F9-E89D-4266-A54A-5B50B6BCA5E3}"/>
    <dgm:cxn modelId="{24237DF1-AE0A-0B4B-B7E6-D3A3B78E9BEC}" type="presOf" srcId="{6FE649F1-7603-4D31-A9A3-3B9B70B70AE3}" destId="{42BE02A2-8088-3A4C-B99D-C33B86253CD4}" srcOrd="0" destOrd="0" presId="urn:microsoft.com/office/officeart/2005/8/layout/default"/>
    <dgm:cxn modelId="{4A62A5F9-9F24-4FB3-B087-C06FC50C3CA5}" srcId="{68269597-241A-40E2-B97B-C3D8D98A52DF}" destId="{640FAE27-DAB8-4EE3-B9D1-772985D663D5}" srcOrd="2" destOrd="0" parTransId="{1B799623-15C4-4202-A9C6-27ABAD39BAEF}" sibTransId="{E08F9003-B2C2-484C-9A98-D988E64F787A}"/>
    <dgm:cxn modelId="{4EA614ED-CE8E-4D45-BFA9-91AEB4F0FD81}" type="presParOf" srcId="{2AEF4816-A3A6-3C4F-A156-260A533804CD}" destId="{134D07EC-C095-0247-989B-94D3FBBA9B92}" srcOrd="0" destOrd="0" presId="urn:microsoft.com/office/officeart/2005/8/layout/default"/>
    <dgm:cxn modelId="{380501AC-A399-854E-B486-7D6BB153B302}" type="presParOf" srcId="{2AEF4816-A3A6-3C4F-A156-260A533804CD}" destId="{674D8640-35D8-2744-84F3-9C97DDCCBCF5}" srcOrd="1" destOrd="0" presId="urn:microsoft.com/office/officeart/2005/8/layout/default"/>
    <dgm:cxn modelId="{5A031785-B545-614C-8DA3-7FE195318E1A}" type="presParOf" srcId="{2AEF4816-A3A6-3C4F-A156-260A533804CD}" destId="{42BE02A2-8088-3A4C-B99D-C33B86253CD4}" srcOrd="2" destOrd="0" presId="urn:microsoft.com/office/officeart/2005/8/layout/default"/>
    <dgm:cxn modelId="{5C58E351-80EF-A843-B2FA-C7DD19D3FAD2}" type="presParOf" srcId="{2AEF4816-A3A6-3C4F-A156-260A533804CD}" destId="{3EDDDD89-3FE1-5241-B6E2-9EE152EF7C8D}" srcOrd="3" destOrd="0" presId="urn:microsoft.com/office/officeart/2005/8/layout/default"/>
    <dgm:cxn modelId="{D9B6EAAF-8C62-B04C-AF57-CF3CA53C8AB4}" type="presParOf" srcId="{2AEF4816-A3A6-3C4F-A156-260A533804CD}" destId="{688024B6-D51F-A845-B307-0386A36C231C}"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40FFCD-8884-46F1-B821-6E7A79C3F142}"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DC0F529F-B381-4487-96A3-7D653D94EEDB}">
      <dgm:prSet/>
      <dgm:spPr/>
      <dgm:t>
        <a:bodyPr/>
        <a:lstStyle/>
        <a:p>
          <a:r>
            <a:rPr lang="en-IN" dirty="0"/>
            <a:t>Docker Hub is a cloud-based registry service provided by Docker Inc. </a:t>
          </a:r>
          <a:endParaRPr lang="en-US" dirty="0"/>
        </a:p>
      </dgm:t>
    </dgm:pt>
    <dgm:pt modelId="{EDE674D0-1DAC-4E41-A1D5-5BBB8CEA0B80}" type="parTrans" cxnId="{2A2BF388-4F26-48B6-97E1-E23E772694BF}">
      <dgm:prSet/>
      <dgm:spPr/>
      <dgm:t>
        <a:bodyPr/>
        <a:lstStyle/>
        <a:p>
          <a:endParaRPr lang="en-US"/>
        </a:p>
      </dgm:t>
    </dgm:pt>
    <dgm:pt modelId="{C1CEE7D3-3C34-4FA7-A0F9-7079AFFFAE69}" type="sibTrans" cxnId="{2A2BF388-4F26-48B6-97E1-E23E772694BF}">
      <dgm:prSet/>
      <dgm:spPr/>
      <dgm:t>
        <a:bodyPr/>
        <a:lstStyle/>
        <a:p>
          <a:endParaRPr lang="en-US"/>
        </a:p>
      </dgm:t>
    </dgm:pt>
    <dgm:pt modelId="{D5C2F0D1-7F6F-4573-9AAB-1BEF1F251BF3}">
      <dgm:prSet/>
      <dgm:spPr/>
      <dgm:t>
        <a:bodyPr/>
        <a:lstStyle/>
        <a:p>
          <a:r>
            <a:rPr lang="en-IN" b="1" dirty="0"/>
            <a:t>Public and Private Repositories</a:t>
          </a:r>
          <a:endParaRPr lang="en-US" dirty="0"/>
        </a:p>
      </dgm:t>
    </dgm:pt>
    <dgm:pt modelId="{A97148BB-6FF8-4669-BB11-FBD973335370}" type="parTrans" cxnId="{AA275740-AD73-4C98-A016-8C9B5F84076C}">
      <dgm:prSet/>
      <dgm:spPr/>
      <dgm:t>
        <a:bodyPr/>
        <a:lstStyle/>
        <a:p>
          <a:endParaRPr lang="en-US"/>
        </a:p>
      </dgm:t>
    </dgm:pt>
    <dgm:pt modelId="{E50CED5F-7B2B-4C15-8DC9-824BE74B85E2}" type="sibTrans" cxnId="{AA275740-AD73-4C98-A016-8C9B5F84076C}">
      <dgm:prSet/>
      <dgm:spPr/>
      <dgm:t>
        <a:bodyPr/>
        <a:lstStyle/>
        <a:p>
          <a:endParaRPr lang="en-US"/>
        </a:p>
      </dgm:t>
    </dgm:pt>
    <dgm:pt modelId="{6053F1B5-F6EE-49EB-B3EE-79AF1F0D337A}">
      <dgm:prSet/>
      <dgm:spPr/>
      <dgm:t>
        <a:bodyPr/>
        <a:lstStyle/>
        <a:p>
          <a:r>
            <a:rPr lang="en-IN" b="1" dirty="0"/>
            <a:t>Automated Builds</a:t>
          </a:r>
          <a:endParaRPr lang="en-US" dirty="0"/>
        </a:p>
      </dgm:t>
    </dgm:pt>
    <dgm:pt modelId="{A93D8BDE-EEBF-42FC-80DB-980FD44D04AC}" type="parTrans" cxnId="{C6FBE67B-EC6D-4938-BD94-3A97EF4D89D0}">
      <dgm:prSet/>
      <dgm:spPr/>
      <dgm:t>
        <a:bodyPr/>
        <a:lstStyle/>
        <a:p>
          <a:endParaRPr lang="en-US"/>
        </a:p>
      </dgm:t>
    </dgm:pt>
    <dgm:pt modelId="{DDA71595-911B-497D-B2F3-63606E010C6F}" type="sibTrans" cxnId="{C6FBE67B-EC6D-4938-BD94-3A97EF4D89D0}">
      <dgm:prSet/>
      <dgm:spPr/>
      <dgm:t>
        <a:bodyPr/>
        <a:lstStyle/>
        <a:p>
          <a:endParaRPr lang="en-US"/>
        </a:p>
      </dgm:t>
    </dgm:pt>
    <dgm:pt modelId="{9063E710-7CFA-4BEF-AD7B-EEB39B0CF0A2}">
      <dgm:prSet/>
      <dgm:spPr/>
      <dgm:t>
        <a:bodyPr/>
        <a:lstStyle/>
        <a:p>
          <a:r>
            <a:rPr lang="en-IN" b="1" dirty="0"/>
            <a:t>Official Images</a:t>
          </a:r>
          <a:endParaRPr lang="en-US" dirty="0"/>
        </a:p>
      </dgm:t>
    </dgm:pt>
    <dgm:pt modelId="{3C3B9798-1930-46C6-BCE9-385AA072829E}" type="parTrans" cxnId="{33187D43-33D1-45ED-B6E7-FDCB926AE598}">
      <dgm:prSet/>
      <dgm:spPr/>
      <dgm:t>
        <a:bodyPr/>
        <a:lstStyle/>
        <a:p>
          <a:endParaRPr lang="en-US"/>
        </a:p>
      </dgm:t>
    </dgm:pt>
    <dgm:pt modelId="{25273827-CCAF-4D22-B712-1A36A014CAF2}" type="sibTrans" cxnId="{33187D43-33D1-45ED-B6E7-FDCB926AE598}">
      <dgm:prSet/>
      <dgm:spPr/>
      <dgm:t>
        <a:bodyPr/>
        <a:lstStyle/>
        <a:p>
          <a:endParaRPr lang="en-US"/>
        </a:p>
      </dgm:t>
    </dgm:pt>
    <dgm:pt modelId="{573B0356-D729-4A8D-94B1-645FA9499DC2}">
      <dgm:prSet/>
      <dgm:spPr/>
      <dgm:t>
        <a:bodyPr/>
        <a:lstStyle/>
        <a:p>
          <a:r>
            <a:rPr lang="en-IN" b="1" dirty="0"/>
            <a:t>Community Contributions</a:t>
          </a:r>
          <a:endParaRPr lang="en-US" dirty="0"/>
        </a:p>
      </dgm:t>
    </dgm:pt>
    <dgm:pt modelId="{8848368A-DB13-47BD-A2C4-420DF11508EC}" type="parTrans" cxnId="{4810B764-FA85-43C1-88E0-718AA45196E4}">
      <dgm:prSet/>
      <dgm:spPr/>
      <dgm:t>
        <a:bodyPr/>
        <a:lstStyle/>
        <a:p>
          <a:endParaRPr lang="en-US"/>
        </a:p>
      </dgm:t>
    </dgm:pt>
    <dgm:pt modelId="{4BA68700-B396-4305-A528-43873FE0ED67}" type="sibTrans" cxnId="{4810B764-FA85-43C1-88E0-718AA45196E4}">
      <dgm:prSet/>
      <dgm:spPr/>
      <dgm:t>
        <a:bodyPr/>
        <a:lstStyle/>
        <a:p>
          <a:endParaRPr lang="en-US"/>
        </a:p>
      </dgm:t>
    </dgm:pt>
    <dgm:pt modelId="{B25CF87F-DEAF-3347-8437-9D0117F6F161}" type="pres">
      <dgm:prSet presAssocID="{FF40FFCD-8884-46F1-B821-6E7A79C3F142}" presName="outerComposite" presStyleCnt="0">
        <dgm:presLayoutVars>
          <dgm:chMax val="5"/>
          <dgm:dir/>
          <dgm:resizeHandles val="exact"/>
        </dgm:presLayoutVars>
      </dgm:prSet>
      <dgm:spPr/>
    </dgm:pt>
    <dgm:pt modelId="{63A85221-0F4C-B44E-814A-8B1C4AA11D5E}" type="pres">
      <dgm:prSet presAssocID="{FF40FFCD-8884-46F1-B821-6E7A79C3F142}" presName="dummyMaxCanvas" presStyleCnt="0">
        <dgm:presLayoutVars/>
      </dgm:prSet>
      <dgm:spPr/>
    </dgm:pt>
    <dgm:pt modelId="{6038147F-C2AB-254F-B5E1-A522BCA18D95}" type="pres">
      <dgm:prSet presAssocID="{FF40FFCD-8884-46F1-B821-6E7A79C3F142}" presName="FiveNodes_1" presStyleLbl="node1" presStyleIdx="0" presStyleCnt="5">
        <dgm:presLayoutVars>
          <dgm:bulletEnabled val="1"/>
        </dgm:presLayoutVars>
      </dgm:prSet>
      <dgm:spPr/>
    </dgm:pt>
    <dgm:pt modelId="{19E81204-C4F4-2D4E-8D8D-7A473DECDE9F}" type="pres">
      <dgm:prSet presAssocID="{FF40FFCD-8884-46F1-B821-6E7A79C3F142}" presName="FiveNodes_2" presStyleLbl="node1" presStyleIdx="1" presStyleCnt="5">
        <dgm:presLayoutVars>
          <dgm:bulletEnabled val="1"/>
        </dgm:presLayoutVars>
      </dgm:prSet>
      <dgm:spPr/>
    </dgm:pt>
    <dgm:pt modelId="{88D0289F-6376-C344-9DAD-AEFFE30765F7}" type="pres">
      <dgm:prSet presAssocID="{FF40FFCD-8884-46F1-B821-6E7A79C3F142}" presName="FiveNodes_3" presStyleLbl="node1" presStyleIdx="2" presStyleCnt="5">
        <dgm:presLayoutVars>
          <dgm:bulletEnabled val="1"/>
        </dgm:presLayoutVars>
      </dgm:prSet>
      <dgm:spPr/>
    </dgm:pt>
    <dgm:pt modelId="{7618C3C3-E104-5F41-A7D8-22697E708731}" type="pres">
      <dgm:prSet presAssocID="{FF40FFCD-8884-46F1-B821-6E7A79C3F142}" presName="FiveNodes_4" presStyleLbl="node1" presStyleIdx="3" presStyleCnt="5">
        <dgm:presLayoutVars>
          <dgm:bulletEnabled val="1"/>
        </dgm:presLayoutVars>
      </dgm:prSet>
      <dgm:spPr/>
    </dgm:pt>
    <dgm:pt modelId="{041629BC-7DD4-E24B-9B4B-95D5570042D7}" type="pres">
      <dgm:prSet presAssocID="{FF40FFCD-8884-46F1-B821-6E7A79C3F142}" presName="FiveNodes_5" presStyleLbl="node1" presStyleIdx="4" presStyleCnt="5">
        <dgm:presLayoutVars>
          <dgm:bulletEnabled val="1"/>
        </dgm:presLayoutVars>
      </dgm:prSet>
      <dgm:spPr/>
    </dgm:pt>
    <dgm:pt modelId="{56130ABC-61E3-3F40-92F9-D614DB53E8C5}" type="pres">
      <dgm:prSet presAssocID="{FF40FFCD-8884-46F1-B821-6E7A79C3F142}" presName="FiveConn_1-2" presStyleLbl="fgAccFollowNode1" presStyleIdx="0" presStyleCnt="4">
        <dgm:presLayoutVars>
          <dgm:bulletEnabled val="1"/>
        </dgm:presLayoutVars>
      </dgm:prSet>
      <dgm:spPr/>
    </dgm:pt>
    <dgm:pt modelId="{482E8263-CADE-3949-8F45-F53ADAB9F8A4}" type="pres">
      <dgm:prSet presAssocID="{FF40FFCD-8884-46F1-B821-6E7A79C3F142}" presName="FiveConn_2-3" presStyleLbl="fgAccFollowNode1" presStyleIdx="1" presStyleCnt="4">
        <dgm:presLayoutVars>
          <dgm:bulletEnabled val="1"/>
        </dgm:presLayoutVars>
      </dgm:prSet>
      <dgm:spPr/>
    </dgm:pt>
    <dgm:pt modelId="{7ECEFC12-FFAF-BC4C-8B8F-A1F44157DD0F}" type="pres">
      <dgm:prSet presAssocID="{FF40FFCD-8884-46F1-B821-6E7A79C3F142}" presName="FiveConn_3-4" presStyleLbl="fgAccFollowNode1" presStyleIdx="2" presStyleCnt="4">
        <dgm:presLayoutVars>
          <dgm:bulletEnabled val="1"/>
        </dgm:presLayoutVars>
      </dgm:prSet>
      <dgm:spPr/>
    </dgm:pt>
    <dgm:pt modelId="{1B1F9837-3834-C748-9F7A-3B2B457348B7}" type="pres">
      <dgm:prSet presAssocID="{FF40FFCD-8884-46F1-B821-6E7A79C3F142}" presName="FiveConn_4-5" presStyleLbl="fgAccFollowNode1" presStyleIdx="3" presStyleCnt="4">
        <dgm:presLayoutVars>
          <dgm:bulletEnabled val="1"/>
        </dgm:presLayoutVars>
      </dgm:prSet>
      <dgm:spPr/>
    </dgm:pt>
    <dgm:pt modelId="{EE8DE016-6EDA-854B-9B75-330163B3EDE9}" type="pres">
      <dgm:prSet presAssocID="{FF40FFCD-8884-46F1-B821-6E7A79C3F142}" presName="FiveNodes_1_text" presStyleLbl="node1" presStyleIdx="4" presStyleCnt="5">
        <dgm:presLayoutVars>
          <dgm:bulletEnabled val="1"/>
        </dgm:presLayoutVars>
      </dgm:prSet>
      <dgm:spPr/>
    </dgm:pt>
    <dgm:pt modelId="{884A7152-B807-004F-9719-3836D769EBE7}" type="pres">
      <dgm:prSet presAssocID="{FF40FFCD-8884-46F1-B821-6E7A79C3F142}" presName="FiveNodes_2_text" presStyleLbl="node1" presStyleIdx="4" presStyleCnt="5">
        <dgm:presLayoutVars>
          <dgm:bulletEnabled val="1"/>
        </dgm:presLayoutVars>
      </dgm:prSet>
      <dgm:spPr/>
    </dgm:pt>
    <dgm:pt modelId="{DE292BF3-DAB3-9D49-98BD-E63F7BA0F0BC}" type="pres">
      <dgm:prSet presAssocID="{FF40FFCD-8884-46F1-B821-6E7A79C3F142}" presName="FiveNodes_3_text" presStyleLbl="node1" presStyleIdx="4" presStyleCnt="5">
        <dgm:presLayoutVars>
          <dgm:bulletEnabled val="1"/>
        </dgm:presLayoutVars>
      </dgm:prSet>
      <dgm:spPr/>
    </dgm:pt>
    <dgm:pt modelId="{8CCB5B0B-C8D5-2E4F-B5E2-E66901EF08DE}" type="pres">
      <dgm:prSet presAssocID="{FF40FFCD-8884-46F1-B821-6E7A79C3F142}" presName="FiveNodes_4_text" presStyleLbl="node1" presStyleIdx="4" presStyleCnt="5">
        <dgm:presLayoutVars>
          <dgm:bulletEnabled val="1"/>
        </dgm:presLayoutVars>
      </dgm:prSet>
      <dgm:spPr/>
    </dgm:pt>
    <dgm:pt modelId="{59BFE006-5650-B147-9F35-45BC847C09ED}" type="pres">
      <dgm:prSet presAssocID="{FF40FFCD-8884-46F1-B821-6E7A79C3F142}" presName="FiveNodes_5_text" presStyleLbl="node1" presStyleIdx="4" presStyleCnt="5">
        <dgm:presLayoutVars>
          <dgm:bulletEnabled val="1"/>
        </dgm:presLayoutVars>
      </dgm:prSet>
      <dgm:spPr/>
    </dgm:pt>
  </dgm:ptLst>
  <dgm:cxnLst>
    <dgm:cxn modelId="{E0745001-689A-A046-ACE5-273ED8FAA564}" type="presOf" srcId="{6053F1B5-F6EE-49EB-B3EE-79AF1F0D337A}" destId="{DE292BF3-DAB3-9D49-98BD-E63F7BA0F0BC}" srcOrd="1" destOrd="0" presId="urn:microsoft.com/office/officeart/2005/8/layout/vProcess5"/>
    <dgm:cxn modelId="{3D46240B-2B33-D147-81DB-E55F474DE3D1}" type="presOf" srcId="{D5C2F0D1-7F6F-4573-9AAB-1BEF1F251BF3}" destId="{884A7152-B807-004F-9719-3836D769EBE7}" srcOrd="1" destOrd="0" presId="urn:microsoft.com/office/officeart/2005/8/layout/vProcess5"/>
    <dgm:cxn modelId="{F5F2130F-E72F-EE40-A059-EEA6152ACF0C}" type="presOf" srcId="{DC0F529F-B381-4487-96A3-7D653D94EEDB}" destId="{EE8DE016-6EDA-854B-9B75-330163B3EDE9}" srcOrd="1" destOrd="0" presId="urn:microsoft.com/office/officeart/2005/8/layout/vProcess5"/>
    <dgm:cxn modelId="{308A7638-B12D-4345-9727-5346BCD15AF1}" type="presOf" srcId="{573B0356-D729-4A8D-94B1-645FA9499DC2}" destId="{041629BC-7DD4-E24B-9B4B-95D5570042D7}" srcOrd="0" destOrd="0" presId="urn:microsoft.com/office/officeart/2005/8/layout/vProcess5"/>
    <dgm:cxn modelId="{65B9C239-20D4-FA4E-A5DF-9F2C5507C40D}" type="presOf" srcId="{DDA71595-911B-497D-B2F3-63606E010C6F}" destId="{7ECEFC12-FFAF-BC4C-8B8F-A1F44157DD0F}" srcOrd="0" destOrd="0" presId="urn:microsoft.com/office/officeart/2005/8/layout/vProcess5"/>
    <dgm:cxn modelId="{AA275740-AD73-4C98-A016-8C9B5F84076C}" srcId="{FF40FFCD-8884-46F1-B821-6E7A79C3F142}" destId="{D5C2F0D1-7F6F-4573-9AAB-1BEF1F251BF3}" srcOrd="1" destOrd="0" parTransId="{A97148BB-6FF8-4669-BB11-FBD973335370}" sibTransId="{E50CED5F-7B2B-4C15-8DC9-824BE74B85E2}"/>
    <dgm:cxn modelId="{33187D43-33D1-45ED-B6E7-FDCB926AE598}" srcId="{FF40FFCD-8884-46F1-B821-6E7A79C3F142}" destId="{9063E710-7CFA-4BEF-AD7B-EEB39B0CF0A2}" srcOrd="3" destOrd="0" parTransId="{3C3B9798-1930-46C6-BCE9-385AA072829E}" sibTransId="{25273827-CCAF-4D22-B712-1A36A014CAF2}"/>
    <dgm:cxn modelId="{09E5CB61-D8D7-2545-9AD3-564C14FA9375}" type="presOf" srcId="{6053F1B5-F6EE-49EB-B3EE-79AF1F0D337A}" destId="{88D0289F-6376-C344-9DAD-AEFFE30765F7}" srcOrd="0" destOrd="0" presId="urn:microsoft.com/office/officeart/2005/8/layout/vProcess5"/>
    <dgm:cxn modelId="{4810B764-FA85-43C1-88E0-718AA45196E4}" srcId="{FF40FFCD-8884-46F1-B821-6E7A79C3F142}" destId="{573B0356-D729-4A8D-94B1-645FA9499DC2}" srcOrd="4" destOrd="0" parTransId="{8848368A-DB13-47BD-A2C4-420DF11508EC}" sibTransId="{4BA68700-B396-4305-A528-43873FE0ED67}"/>
    <dgm:cxn modelId="{F5E84D74-8F56-014F-B3F8-378761B6AAFE}" type="presOf" srcId="{C1CEE7D3-3C34-4FA7-A0F9-7079AFFFAE69}" destId="{56130ABC-61E3-3F40-92F9-D614DB53E8C5}" srcOrd="0" destOrd="0" presId="urn:microsoft.com/office/officeart/2005/8/layout/vProcess5"/>
    <dgm:cxn modelId="{C6FBE67B-EC6D-4938-BD94-3A97EF4D89D0}" srcId="{FF40FFCD-8884-46F1-B821-6E7A79C3F142}" destId="{6053F1B5-F6EE-49EB-B3EE-79AF1F0D337A}" srcOrd="2" destOrd="0" parTransId="{A93D8BDE-EEBF-42FC-80DB-980FD44D04AC}" sibTransId="{DDA71595-911B-497D-B2F3-63606E010C6F}"/>
    <dgm:cxn modelId="{2A2BF388-4F26-48B6-97E1-E23E772694BF}" srcId="{FF40FFCD-8884-46F1-B821-6E7A79C3F142}" destId="{DC0F529F-B381-4487-96A3-7D653D94EEDB}" srcOrd="0" destOrd="0" parTransId="{EDE674D0-1DAC-4E41-A1D5-5BBB8CEA0B80}" sibTransId="{C1CEE7D3-3C34-4FA7-A0F9-7079AFFFAE69}"/>
    <dgm:cxn modelId="{0CC4F29E-1002-5341-92B2-BCC7CF732819}" type="presOf" srcId="{E50CED5F-7B2B-4C15-8DC9-824BE74B85E2}" destId="{482E8263-CADE-3949-8F45-F53ADAB9F8A4}" srcOrd="0" destOrd="0" presId="urn:microsoft.com/office/officeart/2005/8/layout/vProcess5"/>
    <dgm:cxn modelId="{277896AC-D65C-B142-8687-624204B86A82}" type="presOf" srcId="{9063E710-7CFA-4BEF-AD7B-EEB39B0CF0A2}" destId="{8CCB5B0B-C8D5-2E4F-B5E2-E66901EF08DE}" srcOrd="1" destOrd="0" presId="urn:microsoft.com/office/officeart/2005/8/layout/vProcess5"/>
    <dgm:cxn modelId="{CFE7BDAF-EBC2-254B-86C4-9C66151F64BD}" type="presOf" srcId="{FF40FFCD-8884-46F1-B821-6E7A79C3F142}" destId="{B25CF87F-DEAF-3347-8437-9D0117F6F161}" srcOrd="0" destOrd="0" presId="urn:microsoft.com/office/officeart/2005/8/layout/vProcess5"/>
    <dgm:cxn modelId="{10AFA9B4-519E-614D-9F46-00795E01BDE0}" type="presOf" srcId="{25273827-CCAF-4D22-B712-1A36A014CAF2}" destId="{1B1F9837-3834-C748-9F7A-3B2B457348B7}" srcOrd="0" destOrd="0" presId="urn:microsoft.com/office/officeart/2005/8/layout/vProcess5"/>
    <dgm:cxn modelId="{4C3F6DBA-EE10-3644-96DB-0D7A85AF9321}" type="presOf" srcId="{DC0F529F-B381-4487-96A3-7D653D94EEDB}" destId="{6038147F-C2AB-254F-B5E1-A522BCA18D95}" srcOrd="0" destOrd="0" presId="urn:microsoft.com/office/officeart/2005/8/layout/vProcess5"/>
    <dgm:cxn modelId="{0C50BECD-7879-834F-B6BE-CA7E54C1BAE6}" type="presOf" srcId="{573B0356-D729-4A8D-94B1-645FA9499DC2}" destId="{59BFE006-5650-B147-9F35-45BC847C09ED}" srcOrd="1" destOrd="0" presId="urn:microsoft.com/office/officeart/2005/8/layout/vProcess5"/>
    <dgm:cxn modelId="{ED423EF9-E8F4-794B-AAD5-587A7AD47D31}" type="presOf" srcId="{D5C2F0D1-7F6F-4573-9AAB-1BEF1F251BF3}" destId="{19E81204-C4F4-2D4E-8D8D-7A473DECDE9F}" srcOrd="0" destOrd="0" presId="urn:microsoft.com/office/officeart/2005/8/layout/vProcess5"/>
    <dgm:cxn modelId="{059CB7FE-1A0B-D64F-ACB2-E2304E76C33D}" type="presOf" srcId="{9063E710-7CFA-4BEF-AD7B-EEB39B0CF0A2}" destId="{7618C3C3-E104-5F41-A7D8-22697E708731}" srcOrd="0" destOrd="0" presId="urn:microsoft.com/office/officeart/2005/8/layout/vProcess5"/>
    <dgm:cxn modelId="{97CB4C44-DE3B-E64E-9032-12F3B4F5B676}" type="presParOf" srcId="{B25CF87F-DEAF-3347-8437-9D0117F6F161}" destId="{63A85221-0F4C-B44E-814A-8B1C4AA11D5E}" srcOrd="0" destOrd="0" presId="urn:microsoft.com/office/officeart/2005/8/layout/vProcess5"/>
    <dgm:cxn modelId="{88295A59-0324-814A-A6C9-6C0E676DA9FC}" type="presParOf" srcId="{B25CF87F-DEAF-3347-8437-9D0117F6F161}" destId="{6038147F-C2AB-254F-B5E1-A522BCA18D95}" srcOrd="1" destOrd="0" presId="urn:microsoft.com/office/officeart/2005/8/layout/vProcess5"/>
    <dgm:cxn modelId="{E4ACEFB6-135C-FA4F-A717-02965D1645A4}" type="presParOf" srcId="{B25CF87F-DEAF-3347-8437-9D0117F6F161}" destId="{19E81204-C4F4-2D4E-8D8D-7A473DECDE9F}" srcOrd="2" destOrd="0" presId="urn:microsoft.com/office/officeart/2005/8/layout/vProcess5"/>
    <dgm:cxn modelId="{3FB371B8-706C-DB46-A981-F13F102A205E}" type="presParOf" srcId="{B25CF87F-DEAF-3347-8437-9D0117F6F161}" destId="{88D0289F-6376-C344-9DAD-AEFFE30765F7}" srcOrd="3" destOrd="0" presId="urn:microsoft.com/office/officeart/2005/8/layout/vProcess5"/>
    <dgm:cxn modelId="{5F0A405E-7207-1F4F-9DFA-0E35CCDD6D56}" type="presParOf" srcId="{B25CF87F-DEAF-3347-8437-9D0117F6F161}" destId="{7618C3C3-E104-5F41-A7D8-22697E708731}" srcOrd="4" destOrd="0" presId="urn:microsoft.com/office/officeart/2005/8/layout/vProcess5"/>
    <dgm:cxn modelId="{62268B76-3638-BD4E-A8EC-AD805CD8E60E}" type="presParOf" srcId="{B25CF87F-DEAF-3347-8437-9D0117F6F161}" destId="{041629BC-7DD4-E24B-9B4B-95D5570042D7}" srcOrd="5" destOrd="0" presId="urn:microsoft.com/office/officeart/2005/8/layout/vProcess5"/>
    <dgm:cxn modelId="{5F2DB75D-74D8-0D42-B243-EEA9A93A7AD9}" type="presParOf" srcId="{B25CF87F-DEAF-3347-8437-9D0117F6F161}" destId="{56130ABC-61E3-3F40-92F9-D614DB53E8C5}" srcOrd="6" destOrd="0" presId="urn:microsoft.com/office/officeart/2005/8/layout/vProcess5"/>
    <dgm:cxn modelId="{DC3B2DEC-87B9-924A-848B-67DEC2F8B1F6}" type="presParOf" srcId="{B25CF87F-DEAF-3347-8437-9D0117F6F161}" destId="{482E8263-CADE-3949-8F45-F53ADAB9F8A4}" srcOrd="7" destOrd="0" presId="urn:microsoft.com/office/officeart/2005/8/layout/vProcess5"/>
    <dgm:cxn modelId="{29C76B30-B600-5340-9A51-6A38C44DC7F0}" type="presParOf" srcId="{B25CF87F-DEAF-3347-8437-9D0117F6F161}" destId="{7ECEFC12-FFAF-BC4C-8B8F-A1F44157DD0F}" srcOrd="8" destOrd="0" presId="urn:microsoft.com/office/officeart/2005/8/layout/vProcess5"/>
    <dgm:cxn modelId="{9E87901B-B8EC-0E43-92F4-5D5CDD54A20E}" type="presParOf" srcId="{B25CF87F-DEAF-3347-8437-9D0117F6F161}" destId="{1B1F9837-3834-C748-9F7A-3B2B457348B7}" srcOrd="9" destOrd="0" presId="urn:microsoft.com/office/officeart/2005/8/layout/vProcess5"/>
    <dgm:cxn modelId="{AC2DBF77-FF2B-FE44-A136-CD0862612A94}" type="presParOf" srcId="{B25CF87F-DEAF-3347-8437-9D0117F6F161}" destId="{EE8DE016-6EDA-854B-9B75-330163B3EDE9}" srcOrd="10" destOrd="0" presId="urn:microsoft.com/office/officeart/2005/8/layout/vProcess5"/>
    <dgm:cxn modelId="{B33772EF-367B-A641-85C3-70A765FCA704}" type="presParOf" srcId="{B25CF87F-DEAF-3347-8437-9D0117F6F161}" destId="{884A7152-B807-004F-9719-3836D769EBE7}" srcOrd="11" destOrd="0" presId="urn:microsoft.com/office/officeart/2005/8/layout/vProcess5"/>
    <dgm:cxn modelId="{2C9B35BA-8766-A946-B364-C8853FB174FC}" type="presParOf" srcId="{B25CF87F-DEAF-3347-8437-9D0117F6F161}" destId="{DE292BF3-DAB3-9D49-98BD-E63F7BA0F0BC}" srcOrd="12" destOrd="0" presId="urn:microsoft.com/office/officeart/2005/8/layout/vProcess5"/>
    <dgm:cxn modelId="{40832395-A0DA-4040-BB4B-2B4609188177}" type="presParOf" srcId="{B25CF87F-DEAF-3347-8437-9D0117F6F161}" destId="{8CCB5B0B-C8D5-2E4F-B5E2-E66901EF08DE}" srcOrd="13" destOrd="0" presId="urn:microsoft.com/office/officeart/2005/8/layout/vProcess5"/>
    <dgm:cxn modelId="{FC0634BB-FAF0-9D45-887E-2E0ADD896C68}" type="presParOf" srcId="{B25CF87F-DEAF-3347-8437-9D0117F6F161}" destId="{59BFE006-5650-B147-9F35-45BC847C09ED}"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67ECFA2-2966-4521-8367-F18733975D07}"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93D8F08F-BAE1-440D-BA97-997AFB6AD632}">
      <dgm:prSet/>
      <dgm:spPr/>
      <dgm:t>
        <a:bodyPr/>
        <a:lstStyle/>
        <a:p>
          <a:r>
            <a:rPr lang="en-US" dirty="0"/>
            <a:t>A Dockerfile is a text document that contains all the commands to assemble an image.</a:t>
          </a:r>
        </a:p>
      </dgm:t>
    </dgm:pt>
    <dgm:pt modelId="{20C1B094-2515-40FC-A4AC-C12136693FEF}" type="parTrans" cxnId="{16A6C060-AADA-4119-969A-533668B884FB}">
      <dgm:prSet/>
      <dgm:spPr/>
      <dgm:t>
        <a:bodyPr/>
        <a:lstStyle/>
        <a:p>
          <a:endParaRPr lang="en-US"/>
        </a:p>
      </dgm:t>
    </dgm:pt>
    <dgm:pt modelId="{EBD1ED3C-D205-44AC-B54C-CBEB169E0060}" type="sibTrans" cxnId="{16A6C060-AADA-4119-969A-533668B884FB}">
      <dgm:prSet/>
      <dgm:spPr/>
      <dgm:t>
        <a:bodyPr/>
        <a:lstStyle/>
        <a:p>
          <a:endParaRPr lang="en-US"/>
        </a:p>
      </dgm:t>
    </dgm:pt>
    <dgm:pt modelId="{0C2F9F58-7E99-453A-968F-61C3484E5E83}">
      <dgm:prSet/>
      <dgm:spPr/>
      <dgm:t>
        <a:bodyPr/>
        <a:lstStyle/>
        <a:p>
          <a:r>
            <a:rPr lang="en-US" dirty="0"/>
            <a:t>It defines the environment and the instructions for creating Docker containers.</a:t>
          </a:r>
        </a:p>
      </dgm:t>
    </dgm:pt>
    <dgm:pt modelId="{BB8B134D-C2CF-4912-A98A-2288908477F8}" type="parTrans" cxnId="{AEE3A48D-875D-4791-AF50-7A9BEFBA1D88}">
      <dgm:prSet/>
      <dgm:spPr/>
      <dgm:t>
        <a:bodyPr/>
        <a:lstStyle/>
        <a:p>
          <a:endParaRPr lang="en-US"/>
        </a:p>
      </dgm:t>
    </dgm:pt>
    <dgm:pt modelId="{500B470E-4AF0-4DBD-A20B-636AD9E80F4A}" type="sibTrans" cxnId="{AEE3A48D-875D-4791-AF50-7A9BEFBA1D88}">
      <dgm:prSet/>
      <dgm:spPr/>
      <dgm:t>
        <a:bodyPr/>
        <a:lstStyle/>
        <a:p>
          <a:endParaRPr lang="en-US"/>
        </a:p>
      </dgm:t>
    </dgm:pt>
    <dgm:pt modelId="{FDFAD9EC-342D-4376-B43A-9F9FACAB5470}">
      <dgm:prSet/>
      <dgm:spPr/>
      <dgm:t>
        <a:bodyPr/>
        <a:lstStyle/>
        <a:p>
          <a:r>
            <a:rPr lang="en-US" dirty="0"/>
            <a:t>Understanding Dockerfiles is crucial for automating the deployment of applications in containers.</a:t>
          </a:r>
        </a:p>
      </dgm:t>
    </dgm:pt>
    <dgm:pt modelId="{CBC21C17-F841-4CC1-AF59-5BB162049FB4}" type="parTrans" cxnId="{CE2D549A-1BEF-4A6A-B14B-A50D067DBC4A}">
      <dgm:prSet/>
      <dgm:spPr/>
      <dgm:t>
        <a:bodyPr/>
        <a:lstStyle/>
        <a:p>
          <a:endParaRPr lang="en-US"/>
        </a:p>
      </dgm:t>
    </dgm:pt>
    <dgm:pt modelId="{628007BE-56B3-4833-A72B-880EABE5D0F6}" type="sibTrans" cxnId="{CE2D549A-1BEF-4A6A-B14B-A50D067DBC4A}">
      <dgm:prSet/>
      <dgm:spPr/>
      <dgm:t>
        <a:bodyPr/>
        <a:lstStyle/>
        <a:p>
          <a:endParaRPr lang="en-US"/>
        </a:p>
      </dgm:t>
    </dgm:pt>
    <dgm:pt modelId="{5C4DD0FF-69B4-0F4C-9DD7-FB518B438D92}" type="pres">
      <dgm:prSet presAssocID="{867ECFA2-2966-4521-8367-F18733975D07}" presName="vert0" presStyleCnt="0">
        <dgm:presLayoutVars>
          <dgm:dir/>
          <dgm:animOne val="branch"/>
          <dgm:animLvl val="lvl"/>
        </dgm:presLayoutVars>
      </dgm:prSet>
      <dgm:spPr/>
    </dgm:pt>
    <dgm:pt modelId="{D16A911E-BB59-FB43-ADF0-402B3AE84AE7}" type="pres">
      <dgm:prSet presAssocID="{93D8F08F-BAE1-440D-BA97-997AFB6AD632}" presName="thickLine" presStyleLbl="alignNode1" presStyleIdx="0" presStyleCnt="3"/>
      <dgm:spPr/>
    </dgm:pt>
    <dgm:pt modelId="{F046F90B-6AE0-B74E-882E-3F35E50EAF22}" type="pres">
      <dgm:prSet presAssocID="{93D8F08F-BAE1-440D-BA97-997AFB6AD632}" presName="horz1" presStyleCnt="0"/>
      <dgm:spPr/>
    </dgm:pt>
    <dgm:pt modelId="{ADBDF1C0-39C4-6C4B-8BFD-1FE839A6DCEA}" type="pres">
      <dgm:prSet presAssocID="{93D8F08F-BAE1-440D-BA97-997AFB6AD632}" presName="tx1" presStyleLbl="revTx" presStyleIdx="0" presStyleCnt="3"/>
      <dgm:spPr/>
    </dgm:pt>
    <dgm:pt modelId="{77C5A475-4E19-E140-B21B-E19DD028A6DF}" type="pres">
      <dgm:prSet presAssocID="{93D8F08F-BAE1-440D-BA97-997AFB6AD632}" presName="vert1" presStyleCnt="0"/>
      <dgm:spPr/>
    </dgm:pt>
    <dgm:pt modelId="{43FA8DEF-D47E-3A4F-A099-381AA3787A98}" type="pres">
      <dgm:prSet presAssocID="{0C2F9F58-7E99-453A-968F-61C3484E5E83}" presName="thickLine" presStyleLbl="alignNode1" presStyleIdx="1" presStyleCnt="3"/>
      <dgm:spPr/>
    </dgm:pt>
    <dgm:pt modelId="{7CAF86A0-82CF-1B43-92D9-C0F15933D1DA}" type="pres">
      <dgm:prSet presAssocID="{0C2F9F58-7E99-453A-968F-61C3484E5E83}" presName="horz1" presStyleCnt="0"/>
      <dgm:spPr/>
    </dgm:pt>
    <dgm:pt modelId="{9FFB7826-5441-4D49-B32D-7EE5C28C3FCB}" type="pres">
      <dgm:prSet presAssocID="{0C2F9F58-7E99-453A-968F-61C3484E5E83}" presName="tx1" presStyleLbl="revTx" presStyleIdx="1" presStyleCnt="3"/>
      <dgm:spPr/>
    </dgm:pt>
    <dgm:pt modelId="{365972CC-FA15-174B-B6D5-E5F04BC532FD}" type="pres">
      <dgm:prSet presAssocID="{0C2F9F58-7E99-453A-968F-61C3484E5E83}" presName="vert1" presStyleCnt="0"/>
      <dgm:spPr/>
    </dgm:pt>
    <dgm:pt modelId="{D1ED4E1A-D393-A546-A606-69ADA4D2E7DD}" type="pres">
      <dgm:prSet presAssocID="{FDFAD9EC-342D-4376-B43A-9F9FACAB5470}" presName="thickLine" presStyleLbl="alignNode1" presStyleIdx="2" presStyleCnt="3"/>
      <dgm:spPr/>
    </dgm:pt>
    <dgm:pt modelId="{13C255BF-21B8-1F47-9211-26A23B11E6FC}" type="pres">
      <dgm:prSet presAssocID="{FDFAD9EC-342D-4376-B43A-9F9FACAB5470}" presName="horz1" presStyleCnt="0"/>
      <dgm:spPr/>
    </dgm:pt>
    <dgm:pt modelId="{237BD632-50B1-3948-919B-06787DC6D2F2}" type="pres">
      <dgm:prSet presAssocID="{FDFAD9EC-342D-4376-B43A-9F9FACAB5470}" presName="tx1" presStyleLbl="revTx" presStyleIdx="2" presStyleCnt="3"/>
      <dgm:spPr/>
    </dgm:pt>
    <dgm:pt modelId="{F1DB423F-73E2-C942-BB65-73EC2AE0DBE4}" type="pres">
      <dgm:prSet presAssocID="{FDFAD9EC-342D-4376-B43A-9F9FACAB5470}" presName="vert1" presStyleCnt="0"/>
      <dgm:spPr/>
    </dgm:pt>
  </dgm:ptLst>
  <dgm:cxnLst>
    <dgm:cxn modelId="{E1CB8042-6B27-D44E-BAA8-1468904EDEF1}" type="presOf" srcId="{93D8F08F-BAE1-440D-BA97-997AFB6AD632}" destId="{ADBDF1C0-39C4-6C4B-8BFD-1FE839A6DCEA}" srcOrd="0" destOrd="0" presId="urn:microsoft.com/office/officeart/2008/layout/LinedList"/>
    <dgm:cxn modelId="{16A6C060-AADA-4119-969A-533668B884FB}" srcId="{867ECFA2-2966-4521-8367-F18733975D07}" destId="{93D8F08F-BAE1-440D-BA97-997AFB6AD632}" srcOrd="0" destOrd="0" parTransId="{20C1B094-2515-40FC-A4AC-C12136693FEF}" sibTransId="{EBD1ED3C-D205-44AC-B54C-CBEB169E0060}"/>
    <dgm:cxn modelId="{1F51A282-9330-AE44-A703-00729629C5AC}" type="presOf" srcId="{0C2F9F58-7E99-453A-968F-61C3484E5E83}" destId="{9FFB7826-5441-4D49-B32D-7EE5C28C3FCB}" srcOrd="0" destOrd="0" presId="urn:microsoft.com/office/officeart/2008/layout/LinedList"/>
    <dgm:cxn modelId="{AEE3A48D-875D-4791-AF50-7A9BEFBA1D88}" srcId="{867ECFA2-2966-4521-8367-F18733975D07}" destId="{0C2F9F58-7E99-453A-968F-61C3484E5E83}" srcOrd="1" destOrd="0" parTransId="{BB8B134D-C2CF-4912-A98A-2288908477F8}" sibTransId="{500B470E-4AF0-4DBD-A20B-636AD9E80F4A}"/>
    <dgm:cxn modelId="{CE2D549A-1BEF-4A6A-B14B-A50D067DBC4A}" srcId="{867ECFA2-2966-4521-8367-F18733975D07}" destId="{FDFAD9EC-342D-4376-B43A-9F9FACAB5470}" srcOrd="2" destOrd="0" parTransId="{CBC21C17-F841-4CC1-AF59-5BB162049FB4}" sibTransId="{628007BE-56B3-4833-A72B-880EABE5D0F6}"/>
    <dgm:cxn modelId="{991712D7-B35E-0B4B-9451-4CCAF650E5F0}" type="presOf" srcId="{867ECFA2-2966-4521-8367-F18733975D07}" destId="{5C4DD0FF-69B4-0F4C-9DD7-FB518B438D92}" srcOrd="0" destOrd="0" presId="urn:microsoft.com/office/officeart/2008/layout/LinedList"/>
    <dgm:cxn modelId="{16594FE8-7E3D-CD43-A88F-E4DAF3F0B8CA}" type="presOf" srcId="{FDFAD9EC-342D-4376-B43A-9F9FACAB5470}" destId="{237BD632-50B1-3948-919B-06787DC6D2F2}" srcOrd="0" destOrd="0" presId="urn:microsoft.com/office/officeart/2008/layout/LinedList"/>
    <dgm:cxn modelId="{18383808-55DB-2E45-9626-718AB1D42DF7}" type="presParOf" srcId="{5C4DD0FF-69B4-0F4C-9DD7-FB518B438D92}" destId="{D16A911E-BB59-FB43-ADF0-402B3AE84AE7}" srcOrd="0" destOrd="0" presId="urn:microsoft.com/office/officeart/2008/layout/LinedList"/>
    <dgm:cxn modelId="{2FE7D7D1-FE33-F345-B49F-C128668D7783}" type="presParOf" srcId="{5C4DD0FF-69B4-0F4C-9DD7-FB518B438D92}" destId="{F046F90B-6AE0-B74E-882E-3F35E50EAF22}" srcOrd="1" destOrd="0" presId="urn:microsoft.com/office/officeart/2008/layout/LinedList"/>
    <dgm:cxn modelId="{E0ED2495-61CE-D04C-A406-F39D79C39A22}" type="presParOf" srcId="{F046F90B-6AE0-B74E-882E-3F35E50EAF22}" destId="{ADBDF1C0-39C4-6C4B-8BFD-1FE839A6DCEA}" srcOrd="0" destOrd="0" presId="urn:microsoft.com/office/officeart/2008/layout/LinedList"/>
    <dgm:cxn modelId="{4267586A-C9E1-E940-8051-841469F04B45}" type="presParOf" srcId="{F046F90B-6AE0-B74E-882E-3F35E50EAF22}" destId="{77C5A475-4E19-E140-B21B-E19DD028A6DF}" srcOrd="1" destOrd="0" presId="urn:microsoft.com/office/officeart/2008/layout/LinedList"/>
    <dgm:cxn modelId="{AD950154-707F-D745-AFC3-1512B42B62BB}" type="presParOf" srcId="{5C4DD0FF-69B4-0F4C-9DD7-FB518B438D92}" destId="{43FA8DEF-D47E-3A4F-A099-381AA3787A98}" srcOrd="2" destOrd="0" presId="urn:microsoft.com/office/officeart/2008/layout/LinedList"/>
    <dgm:cxn modelId="{B0405BE6-EFD9-5845-9187-A9EEB83FFF26}" type="presParOf" srcId="{5C4DD0FF-69B4-0F4C-9DD7-FB518B438D92}" destId="{7CAF86A0-82CF-1B43-92D9-C0F15933D1DA}" srcOrd="3" destOrd="0" presId="urn:microsoft.com/office/officeart/2008/layout/LinedList"/>
    <dgm:cxn modelId="{15BA2EFC-8F66-E445-927F-1F79631B8284}" type="presParOf" srcId="{7CAF86A0-82CF-1B43-92D9-C0F15933D1DA}" destId="{9FFB7826-5441-4D49-B32D-7EE5C28C3FCB}" srcOrd="0" destOrd="0" presId="urn:microsoft.com/office/officeart/2008/layout/LinedList"/>
    <dgm:cxn modelId="{6A669904-92A0-4E4B-AAF1-18C4155A5F87}" type="presParOf" srcId="{7CAF86A0-82CF-1B43-92D9-C0F15933D1DA}" destId="{365972CC-FA15-174B-B6D5-E5F04BC532FD}" srcOrd="1" destOrd="0" presId="urn:microsoft.com/office/officeart/2008/layout/LinedList"/>
    <dgm:cxn modelId="{C444E2AE-1052-C042-B815-C0CDF38B19C7}" type="presParOf" srcId="{5C4DD0FF-69B4-0F4C-9DD7-FB518B438D92}" destId="{D1ED4E1A-D393-A546-A606-69ADA4D2E7DD}" srcOrd="4" destOrd="0" presId="urn:microsoft.com/office/officeart/2008/layout/LinedList"/>
    <dgm:cxn modelId="{4FBC73DD-9BBC-BD4D-9C59-F614D89B4CEE}" type="presParOf" srcId="{5C4DD0FF-69B4-0F4C-9DD7-FB518B438D92}" destId="{13C255BF-21B8-1F47-9211-26A23B11E6FC}" srcOrd="5" destOrd="0" presId="urn:microsoft.com/office/officeart/2008/layout/LinedList"/>
    <dgm:cxn modelId="{FF385D3B-45F5-484F-ABA0-988FD5C77198}" type="presParOf" srcId="{13C255BF-21B8-1F47-9211-26A23B11E6FC}" destId="{237BD632-50B1-3948-919B-06787DC6D2F2}" srcOrd="0" destOrd="0" presId="urn:microsoft.com/office/officeart/2008/layout/LinedList"/>
    <dgm:cxn modelId="{7479BFF2-19BC-7A44-8926-BB31BFB30EF5}" type="presParOf" srcId="{13C255BF-21B8-1F47-9211-26A23B11E6FC}" destId="{F1DB423F-73E2-C942-BB65-73EC2AE0DBE4}" srcOrd="1" destOrd="0" presId="urn:microsoft.com/office/officeart/2008/layout/LinedList"/>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E21C278-D1BA-F346-AD85-FBE35E6C8D88}"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en-GB"/>
        </a:p>
      </dgm:t>
    </dgm:pt>
    <dgm:pt modelId="{92D064D5-575E-8A41-9D41-205567CBAF98}">
      <dgm:prSet phldrT="[Text]"/>
      <dgm:spPr/>
      <dgm:t>
        <a:bodyPr/>
        <a:lstStyle/>
        <a:p>
          <a:r>
            <a:rPr lang="en-IN" b="0" i="1" dirty="0"/>
            <a:t>Faster deployment</a:t>
          </a:r>
          <a:endParaRPr lang="en-GB" dirty="0"/>
        </a:p>
      </dgm:t>
    </dgm:pt>
    <dgm:pt modelId="{59CBEBA8-7A8F-EF43-AFF8-2FA784330F50}" type="parTrans" cxnId="{0D4EC72B-46FB-834F-B020-0445992B0B47}">
      <dgm:prSet/>
      <dgm:spPr/>
      <dgm:t>
        <a:bodyPr/>
        <a:lstStyle/>
        <a:p>
          <a:endParaRPr lang="en-GB"/>
        </a:p>
      </dgm:t>
    </dgm:pt>
    <dgm:pt modelId="{7B854C78-AFA5-0841-8E41-9F66492DE0E2}" type="sibTrans" cxnId="{0D4EC72B-46FB-834F-B020-0445992B0B47}">
      <dgm:prSet/>
      <dgm:spPr/>
      <dgm:t>
        <a:bodyPr/>
        <a:lstStyle/>
        <a:p>
          <a:endParaRPr lang="en-GB"/>
        </a:p>
      </dgm:t>
    </dgm:pt>
    <dgm:pt modelId="{845D88D6-0FA2-8841-B7C7-88A67A098F8D}">
      <dgm:prSet phldrT="[Text]"/>
      <dgm:spPr/>
      <dgm:t>
        <a:bodyPr/>
        <a:lstStyle/>
        <a:p>
          <a:r>
            <a:rPr lang="en-GB" dirty="0"/>
            <a:t>Security</a:t>
          </a:r>
        </a:p>
      </dgm:t>
    </dgm:pt>
    <dgm:pt modelId="{9B83EC83-C9C4-9544-8557-61CC99332E99}" type="parTrans" cxnId="{230B3BB9-1483-974D-B30B-A51352424F8F}">
      <dgm:prSet/>
      <dgm:spPr/>
      <dgm:t>
        <a:bodyPr/>
        <a:lstStyle/>
        <a:p>
          <a:endParaRPr lang="en-GB"/>
        </a:p>
      </dgm:t>
    </dgm:pt>
    <dgm:pt modelId="{02EC9486-DD9B-BA4E-BC41-9C5EA391EA9A}" type="sibTrans" cxnId="{230B3BB9-1483-974D-B30B-A51352424F8F}">
      <dgm:prSet/>
      <dgm:spPr/>
      <dgm:t>
        <a:bodyPr/>
        <a:lstStyle/>
        <a:p>
          <a:endParaRPr lang="en-GB"/>
        </a:p>
      </dgm:t>
    </dgm:pt>
    <dgm:pt modelId="{A6EAF2B9-6BB7-0A45-BACE-9FCEB07754E7}">
      <dgm:prSet/>
      <dgm:spPr/>
      <dgm:t>
        <a:bodyPr/>
        <a:lstStyle/>
        <a:p>
          <a:r>
            <a:rPr lang="en-IN" b="0" i="0" dirty="0"/>
            <a:t>Easy to read and maintain</a:t>
          </a:r>
          <a:endParaRPr lang="en-IN" dirty="0"/>
        </a:p>
      </dgm:t>
    </dgm:pt>
    <dgm:pt modelId="{0170FCC2-75ED-8C47-B3A2-C2477A7C217D}" type="parTrans" cxnId="{862A7F95-E5E0-9A4B-8DF5-E61F5D0C0A40}">
      <dgm:prSet/>
      <dgm:spPr/>
      <dgm:t>
        <a:bodyPr/>
        <a:lstStyle/>
        <a:p>
          <a:endParaRPr lang="en-GB"/>
        </a:p>
      </dgm:t>
    </dgm:pt>
    <dgm:pt modelId="{589B950A-39DA-294D-A670-76A590C59104}" type="sibTrans" cxnId="{862A7F95-E5E0-9A4B-8DF5-E61F5D0C0A40}">
      <dgm:prSet/>
      <dgm:spPr/>
      <dgm:t>
        <a:bodyPr/>
        <a:lstStyle/>
        <a:p>
          <a:endParaRPr lang="en-GB"/>
        </a:p>
      </dgm:t>
    </dgm:pt>
    <dgm:pt modelId="{3EE64CA0-2DAC-9747-8ED1-1AD217023BA9}">
      <dgm:prSet custT="1"/>
      <dgm:spPr>
        <a:solidFill>
          <a:schemeClr val="accent1">
            <a:lumMod val="60000"/>
            <a:lumOff val="40000"/>
          </a:schemeClr>
        </a:solidFill>
      </dgm:spPr>
      <dgm:t>
        <a:bodyPr/>
        <a:lstStyle/>
        <a:p>
          <a:r>
            <a:rPr lang="en-GB" sz="3600" dirty="0"/>
            <a:t>Advantages</a:t>
          </a:r>
          <a:r>
            <a:rPr lang="en-GB" sz="3200" dirty="0"/>
            <a:t>:</a:t>
          </a:r>
        </a:p>
      </dgm:t>
    </dgm:pt>
    <dgm:pt modelId="{AD21659B-83A5-ED4B-AE8E-DEA9C131976A}" type="parTrans" cxnId="{7B2B1D69-686A-7F43-9483-0D6BD385B62A}">
      <dgm:prSet/>
      <dgm:spPr/>
      <dgm:t>
        <a:bodyPr/>
        <a:lstStyle/>
        <a:p>
          <a:endParaRPr lang="en-GB"/>
        </a:p>
      </dgm:t>
    </dgm:pt>
    <dgm:pt modelId="{D7203B9C-1ACD-B943-8D02-7B8CB588B295}" type="sibTrans" cxnId="{7B2B1D69-686A-7F43-9483-0D6BD385B62A}">
      <dgm:prSet/>
      <dgm:spPr/>
      <dgm:t>
        <a:bodyPr/>
        <a:lstStyle/>
        <a:p>
          <a:endParaRPr lang="en-GB"/>
        </a:p>
      </dgm:t>
    </dgm:pt>
    <dgm:pt modelId="{ED705027-84B1-6745-A05D-053B236E2331}" type="pres">
      <dgm:prSet presAssocID="{EE21C278-D1BA-F346-AD85-FBE35E6C8D88}" presName="linear" presStyleCnt="0">
        <dgm:presLayoutVars>
          <dgm:animLvl val="lvl"/>
          <dgm:resizeHandles val="exact"/>
        </dgm:presLayoutVars>
      </dgm:prSet>
      <dgm:spPr/>
    </dgm:pt>
    <dgm:pt modelId="{6E73EA46-B166-7644-A16E-BC90ECD228FC}" type="pres">
      <dgm:prSet presAssocID="{3EE64CA0-2DAC-9747-8ED1-1AD217023BA9}" presName="parentText" presStyleLbl="node1" presStyleIdx="0" presStyleCnt="4" custScaleX="67458" custScaleY="92344" custLinFactNeighborX="-16175" custLinFactNeighborY="-223">
        <dgm:presLayoutVars>
          <dgm:chMax val="0"/>
          <dgm:bulletEnabled val="1"/>
        </dgm:presLayoutVars>
      </dgm:prSet>
      <dgm:spPr/>
    </dgm:pt>
    <dgm:pt modelId="{F051DE75-B9C6-1640-92B9-B6E31A5BF687}" type="pres">
      <dgm:prSet presAssocID="{D7203B9C-1ACD-B943-8D02-7B8CB588B295}" presName="spacer" presStyleCnt="0"/>
      <dgm:spPr/>
    </dgm:pt>
    <dgm:pt modelId="{B9B825E9-7C70-164F-8595-4A28A4399BAD}" type="pres">
      <dgm:prSet presAssocID="{92D064D5-575E-8A41-9D41-205567CBAF98}" presName="parentText" presStyleLbl="node1" presStyleIdx="1" presStyleCnt="4" custScaleX="88059" custScaleY="87833">
        <dgm:presLayoutVars>
          <dgm:chMax val="0"/>
          <dgm:bulletEnabled val="1"/>
        </dgm:presLayoutVars>
      </dgm:prSet>
      <dgm:spPr/>
    </dgm:pt>
    <dgm:pt modelId="{38F718FB-8BD3-1142-98DF-6F0D811FCC7A}" type="pres">
      <dgm:prSet presAssocID="{7B854C78-AFA5-0841-8E41-9F66492DE0E2}" presName="spacer" presStyleCnt="0"/>
      <dgm:spPr/>
    </dgm:pt>
    <dgm:pt modelId="{9A641C0E-5A47-C741-B590-4E024DAD5492}" type="pres">
      <dgm:prSet presAssocID="{A6EAF2B9-6BB7-0A45-BACE-9FCEB07754E7}" presName="parentText" presStyleLbl="node1" presStyleIdx="2" presStyleCnt="4" custScaleX="88833" custScaleY="84782">
        <dgm:presLayoutVars>
          <dgm:chMax val="0"/>
          <dgm:bulletEnabled val="1"/>
        </dgm:presLayoutVars>
      </dgm:prSet>
      <dgm:spPr/>
    </dgm:pt>
    <dgm:pt modelId="{90EA42D5-103E-384A-9A6B-BF5DC212A801}" type="pres">
      <dgm:prSet presAssocID="{589B950A-39DA-294D-A670-76A590C59104}" presName="spacer" presStyleCnt="0"/>
      <dgm:spPr/>
    </dgm:pt>
    <dgm:pt modelId="{B7C3DFA2-670B-A041-9986-A74BEB5568C3}" type="pres">
      <dgm:prSet presAssocID="{845D88D6-0FA2-8841-B7C7-88A67A098F8D}" presName="parentText" presStyleLbl="node1" presStyleIdx="3" presStyleCnt="4" custScaleX="88369" custScaleY="85201">
        <dgm:presLayoutVars>
          <dgm:chMax val="0"/>
          <dgm:bulletEnabled val="1"/>
        </dgm:presLayoutVars>
      </dgm:prSet>
      <dgm:spPr/>
    </dgm:pt>
  </dgm:ptLst>
  <dgm:cxnLst>
    <dgm:cxn modelId="{E71B4126-2320-A542-B6EB-BEECC03CE7C1}" type="presOf" srcId="{A6EAF2B9-6BB7-0A45-BACE-9FCEB07754E7}" destId="{9A641C0E-5A47-C741-B590-4E024DAD5492}" srcOrd="0" destOrd="0" presId="urn:microsoft.com/office/officeart/2005/8/layout/vList2"/>
    <dgm:cxn modelId="{0D4EC72B-46FB-834F-B020-0445992B0B47}" srcId="{EE21C278-D1BA-F346-AD85-FBE35E6C8D88}" destId="{92D064D5-575E-8A41-9D41-205567CBAF98}" srcOrd="1" destOrd="0" parTransId="{59CBEBA8-7A8F-EF43-AFF8-2FA784330F50}" sibTransId="{7B854C78-AFA5-0841-8E41-9F66492DE0E2}"/>
    <dgm:cxn modelId="{7B2B1D69-686A-7F43-9483-0D6BD385B62A}" srcId="{EE21C278-D1BA-F346-AD85-FBE35E6C8D88}" destId="{3EE64CA0-2DAC-9747-8ED1-1AD217023BA9}" srcOrd="0" destOrd="0" parTransId="{AD21659B-83A5-ED4B-AE8E-DEA9C131976A}" sibTransId="{D7203B9C-1ACD-B943-8D02-7B8CB588B295}"/>
    <dgm:cxn modelId="{72792E7D-82F4-5D4B-8246-3EB4311EC8F5}" type="presOf" srcId="{845D88D6-0FA2-8841-B7C7-88A67A098F8D}" destId="{B7C3DFA2-670B-A041-9986-A74BEB5568C3}" srcOrd="0" destOrd="0" presId="urn:microsoft.com/office/officeart/2005/8/layout/vList2"/>
    <dgm:cxn modelId="{36D26B90-64ED-5F46-84E7-FA960915FE16}" type="presOf" srcId="{3EE64CA0-2DAC-9747-8ED1-1AD217023BA9}" destId="{6E73EA46-B166-7644-A16E-BC90ECD228FC}" srcOrd="0" destOrd="0" presId="urn:microsoft.com/office/officeart/2005/8/layout/vList2"/>
    <dgm:cxn modelId="{37CAE893-BB4D-1845-82D0-70FC1C4AC8E0}" type="presOf" srcId="{92D064D5-575E-8A41-9D41-205567CBAF98}" destId="{B9B825E9-7C70-164F-8595-4A28A4399BAD}" srcOrd="0" destOrd="0" presId="urn:microsoft.com/office/officeart/2005/8/layout/vList2"/>
    <dgm:cxn modelId="{862A7F95-E5E0-9A4B-8DF5-E61F5D0C0A40}" srcId="{EE21C278-D1BA-F346-AD85-FBE35E6C8D88}" destId="{A6EAF2B9-6BB7-0A45-BACE-9FCEB07754E7}" srcOrd="2" destOrd="0" parTransId="{0170FCC2-75ED-8C47-B3A2-C2477A7C217D}" sibTransId="{589B950A-39DA-294D-A670-76A590C59104}"/>
    <dgm:cxn modelId="{230B3BB9-1483-974D-B30B-A51352424F8F}" srcId="{EE21C278-D1BA-F346-AD85-FBE35E6C8D88}" destId="{845D88D6-0FA2-8841-B7C7-88A67A098F8D}" srcOrd="3" destOrd="0" parTransId="{9B83EC83-C9C4-9544-8557-61CC99332E99}" sibTransId="{02EC9486-DD9B-BA4E-BC41-9C5EA391EA9A}"/>
    <dgm:cxn modelId="{35340FDE-9370-744F-9E3D-3B8F83694D2D}" type="presOf" srcId="{EE21C278-D1BA-F346-AD85-FBE35E6C8D88}" destId="{ED705027-84B1-6745-A05D-053B236E2331}" srcOrd="0" destOrd="0" presId="urn:microsoft.com/office/officeart/2005/8/layout/vList2"/>
    <dgm:cxn modelId="{326A172D-07E5-C04D-8BE0-1D9F588A5F33}" type="presParOf" srcId="{ED705027-84B1-6745-A05D-053B236E2331}" destId="{6E73EA46-B166-7644-A16E-BC90ECD228FC}" srcOrd="0" destOrd="0" presId="urn:microsoft.com/office/officeart/2005/8/layout/vList2"/>
    <dgm:cxn modelId="{B930CD98-28F5-9841-888A-6636195E29EF}" type="presParOf" srcId="{ED705027-84B1-6745-A05D-053B236E2331}" destId="{F051DE75-B9C6-1640-92B9-B6E31A5BF687}" srcOrd="1" destOrd="0" presId="urn:microsoft.com/office/officeart/2005/8/layout/vList2"/>
    <dgm:cxn modelId="{4050F18C-EE15-8448-B457-FD96AEFAA529}" type="presParOf" srcId="{ED705027-84B1-6745-A05D-053B236E2331}" destId="{B9B825E9-7C70-164F-8595-4A28A4399BAD}" srcOrd="2" destOrd="0" presId="urn:microsoft.com/office/officeart/2005/8/layout/vList2"/>
    <dgm:cxn modelId="{BDDE500C-0C01-4747-863E-F23A5B9439BD}" type="presParOf" srcId="{ED705027-84B1-6745-A05D-053B236E2331}" destId="{38F718FB-8BD3-1142-98DF-6F0D811FCC7A}" srcOrd="3" destOrd="0" presId="urn:microsoft.com/office/officeart/2005/8/layout/vList2"/>
    <dgm:cxn modelId="{46589EFC-B085-6F4D-98EF-42AE0C828904}" type="presParOf" srcId="{ED705027-84B1-6745-A05D-053B236E2331}" destId="{9A641C0E-5A47-C741-B590-4E024DAD5492}" srcOrd="4" destOrd="0" presId="urn:microsoft.com/office/officeart/2005/8/layout/vList2"/>
    <dgm:cxn modelId="{41A08014-36FD-A44F-A6D4-65A0315B26F7}" type="presParOf" srcId="{ED705027-84B1-6745-A05D-053B236E2331}" destId="{90EA42D5-103E-384A-9A6B-BF5DC212A801}" srcOrd="5" destOrd="0" presId="urn:microsoft.com/office/officeart/2005/8/layout/vList2"/>
    <dgm:cxn modelId="{2C7BC7E0-F355-1A45-8FC4-0DA4F45D0A04}" type="presParOf" srcId="{ED705027-84B1-6745-A05D-053B236E2331}" destId="{B7C3DFA2-670B-A041-9986-A74BEB5568C3}" srcOrd="6"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0642A80-5831-4FC0-A958-F16D6A8C5AE5}" type="doc">
      <dgm:prSet loTypeId="urn:microsoft.com/office/officeart/2005/8/layout/hList1" loCatId="list" qsTypeId="urn:microsoft.com/office/officeart/2005/8/quickstyle/simple1" qsCatId="simple" csTypeId="urn:microsoft.com/office/officeart/2005/8/colors/colorful2" csCatId="colorful"/>
      <dgm:spPr/>
      <dgm:t>
        <a:bodyPr/>
        <a:lstStyle/>
        <a:p>
          <a:endParaRPr lang="en-US"/>
        </a:p>
      </dgm:t>
    </dgm:pt>
    <dgm:pt modelId="{B970D2C9-1FAC-4622-B105-CB85BB5A1488}">
      <dgm:prSet/>
      <dgm:spPr/>
      <dgm:t>
        <a:bodyPr/>
        <a:lstStyle/>
        <a:p>
          <a:r>
            <a:rPr lang="en-IN" b="1" i="0"/>
            <a:t>Key Benefits</a:t>
          </a:r>
          <a:endParaRPr lang="en-US"/>
        </a:p>
      </dgm:t>
    </dgm:pt>
    <dgm:pt modelId="{8F497924-ACBC-4A70-8295-475B654CD2DC}" type="parTrans" cxnId="{CA56B6B0-3027-48E9-B136-4390FC88AFD3}">
      <dgm:prSet/>
      <dgm:spPr/>
      <dgm:t>
        <a:bodyPr/>
        <a:lstStyle/>
        <a:p>
          <a:endParaRPr lang="en-US"/>
        </a:p>
      </dgm:t>
    </dgm:pt>
    <dgm:pt modelId="{DD48FDD5-3806-4D39-A18A-ACE4EBA76A4A}" type="sibTrans" cxnId="{CA56B6B0-3027-48E9-B136-4390FC88AFD3}">
      <dgm:prSet/>
      <dgm:spPr/>
      <dgm:t>
        <a:bodyPr/>
        <a:lstStyle/>
        <a:p>
          <a:endParaRPr lang="en-US"/>
        </a:p>
      </dgm:t>
    </dgm:pt>
    <dgm:pt modelId="{6D1D5829-9212-4E00-BCEC-E9A00F45367E}">
      <dgm:prSet/>
      <dgm:spPr/>
      <dgm:t>
        <a:bodyPr/>
        <a:lstStyle/>
        <a:p>
          <a:r>
            <a:rPr lang="en-IN" b="0" i="0" dirty="0"/>
            <a:t>Define and manage services, networks, and volumes in a single YAML file</a:t>
          </a:r>
          <a:endParaRPr lang="en-US" dirty="0"/>
        </a:p>
      </dgm:t>
    </dgm:pt>
    <dgm:pt modelId="{0104C03A-D86F-44EE-9B22-3A433B6AAD99}" type="parTrans" cxnId="{64BA2397-9C5D-4E92-934A-0955C555FDF9}">
      <dgm:prSet/>
      <dgm:spPr/>
      <dgm:t>
        <a:bodyPr/>
        <a:lstStyle/>
        <a:p>
          <a:endParaRPr lang="en-US"/>
        </a:p>
      </dgm:t>
    </dgm:pt>
    <dgm:pt modelId="{6FC4D1DF-182E-4C37-8E62-4E52A92AE2D9}" type="sibTrans" cxnId="{64BA2397-9C5D-4E92-934A-0955C555FDF9}">
      <dgm:prSet/>
      <dgm:spPr/>
      <dgm:t>
        <a:bodyPr/>
        <a:lstStyle/>
        <a:p>
          <a:endParaRPr lang="en-US"/>
        </a:p>
      </dgm:t>
    </dgm:pt>
    <dgm:pt modelId="{C89D1DCE-22CC-44D8-B9F6-E2E5B08836A1}">
      <dgm:prSet/>
      <dgm:spPr/>
      <dgm:t>
        <a:bodyPr/>
        <a:lstStyle/>
        <a:p>
          <a:r>
            <a:rPr lang="en-IN" b="0" i="0" dirty="0"/>
            <a:t>Start/stop entire application stack with a single command</a:t>
          </a:r>
          <a:endParaRPr lang="en-US" dirty="0"/>
        </a:p>
      </dgm:t>
    </dgm:pt>
    <dgm:pt modelId="{DF0C1A9B-BC6B-43C7-980F-A5783A19767F}" type="parTrans" cxnId="{8E46F382-B2A0-4E83-93AB-5374FA345A4A}">
      <dgm:prSet/>
      <dgm:spPr/>
      <dgm:t>
        <a:bodyPr/>
        <a:lstStyle/>
        <a:p>
          <a:endParaRPr lang="en-US"/>
        </a:p>
      </dgm:t>
    </dgm:pt>
    <dgm:pt modelId="{5C14E0A8-01E0-45F3-8CB7-92693F620EE9}" type="sibTrans" cxnId="{8E46F382-B2A0-4E83-93AB-5374FA345A4A}">
      <dgm:prSet/>
      <dgm:spPr/>
      <dgm:t>
        <a:bodyPr/>
        <a:lstStyle/>
        <a:p>
          <a:endParaRPr lang="en-US"/>
        </a:p>
      </dgm:t>
    </dgm:pt>
    <dgm:pt modelId="{AC0DCE28-3E2A-418B-AAC1-61B639899902}">
      <dgm:prSet/>
      <dgm:spPr/>
      <dgm:t>
        <a:bodyPr/>
        <a:lstStyle/>
        <a:p>
          <a:r>
            <a:rPr lang="en-IN" b="0" i="0" dirty="0"/>
            <a:t>Supports various environments (dev, staging, prod, CI/CD)</a:t>
          </a:r>
          <a:endParaRPr lang="en-US" dirty="0"/>
        </a:p>
      </dgm:t>
    </dgm:pt>
    <dgm:pt modelId="{A61157BD-7F05-4C87-9D3E-4BACF331B71F}" type="parTrans" cxnId="{06985453-4113-4E1A-8D6D-0B6E7DA99542}">
      <dgm:prSet/>
      <dgm:spPr/>
      <dgm:t>
        <a:bodyPr/>
        <a:lstStyle/>
        <a:p>
          <a:endParaRPr lang="en-US"/>
        </a:p>
      </dgm:t>
    </dgm:pt>
    <dgm:pt modelId="{12F9842B-4305-4085-BCB8-E1432D16E071}" type="sibTrans" cxnId="{06985453-4113-4E1A-8D6D-0B6E7DA99542}">
      <dgm:prSet/>
      <dgm:spPr/>
      <dgm:t>
        <a:bodyPr/>
        <a:lstStyle/>
        <a:p>
          <a:endParaRPr lang="en-US"/>
        </a:p>
      </dgm:t>
    </dgm:pt>
    <dgm:pt modelId="{DC9DAB4C-9BDF-49DC-B586-91459F79A620}">
      <dgm:prSet/>
      <dgm:spPr/>
      <dgm:t>
        <a:bodyPr/>
        <a:lstStyle/>
        <a:p>
          <a:r>
            <a:rPr lang="en-IN" b="0" i="0"/>
            <a:t>Facilitates collaboration and streamlines workflows</a:t>
          </a:r>
          <a:endParaRPr lang="en-US"/>
        </a:p>
      </dgm:t>
    </dgm:pt>
    <dgm:pt modelId="{BC78FC79-1E70-4373-B330-C9179C843F6D}" type="parTrans" cxnId="{8F47C758-8477-418B-805F-9771A85869AF}">
      <dgm:prSet/>
      <dgm:spPr/>
      <dgm:t>
        <a:bodyPr/>
        <a:lstStyle/>
        <a:p>
          <a:endParaRPr lang="en-US"/>
        </a:p>
      </dgm:t>
    </dgm:pt>
    <dgm:pt modelId="{154CE2A4-ECF8-41DE-B56B-B879B24482C8}" type="sibTrans" cxnId="{8F47C758-8477-418B-805F-9771A85869AF}">
      <dgm:prSet/>
      <dgm:spPr/>
      <dgm:t>
        <a:bodyPr/>
        <a:lstStyle/>
        <a:p>
          <a:endParaRPr lang="en-US"/>
        </a:p>
      </dgm:t>
    </dgm:pt>
    <dgm:pt modelId="{943E1A11-F7B6-42E8-BA90-8A6DD4F99D0F}">
      <dgm:prSet/>
      <dgm:spPr/>
      <dgm:t>
        <a:bodyPr/>
        <a:lstStyle/>
        <a:p>
          <a:r>
            <a:rPr lang="en-IN" b="0" i="0"/>
            <a:t>Leverages Docker's portability and scalability</a:t>
          </a:r>
          <a:endParaRPr lang="en-US"/>
        </a:p>
      </dgm:t>
    </dgm:pt>
    <dgm:pt modelId="{1F69C7E9-74A0-4D2E-9247-444308E188B4}" type="parTrans" cxnId="{1622A0AD-BE7A-4236-8607-938C16389A2D}">
      <dgm:prSet/>
      <dgm:spPr/>
      <dgm:t>
        <a:bodyPr/>
        <a:lstStyle/>
        <a:p>
          <a:endParaRPr lang="en-US"/>
        </a:p>
      </dgm:t>
    </dgm:pt>
    <dgm:pt modelId="{BFD34673-055F-4687-9B38-25F4CA199417}" type="sibTrans" cxnId="{1622A0AD-BE7A-4236-8607-938C16389A2D}">
      <dgm:prSet/>
      <dgm:spPr/>
      <dgm:t>
        <a:bodyPr/>
        <a:lstStyle/>
        <a:p>
          <a:endParaRPr lang="en-US"/>
        </a:p>
      </dgm:t>
    </dgm:pt>
    <dgm:pt modelId="{A59633E7-6A85-4FC9-BC8B-CA480A2D2EE4}">
      <dgm:prSet/>
      <dgm:spPr/>
      <dgm:t>
        <a:bodyPr/>
        <a:lstStyle/>
        <a:p>
          <a:r>
            <a:rPr lang="en-IN" b="1" i="0"/>
            <a:t>Common Use Cases</a:t>
          </a:r>
          <a:endParaRPr lang="en-US"/>
        </a:p>
      </dgm:t>
    </dgm:pt>
    <dgm:pt modelId="{3E53540A-2076-445D-AD86-DCF807776E60}" type="parTrans" cxnId="{32FAF6D8-39AB-47CA-9E23-067C8E7D172C}">
      <dgm:prSet/>
      <dgm:spPr/>
      <dgm:t>
        <a:bodyPr/>
        <a:lstStyle/>
        <a:p>
          <a:endParaRPr lang="en-US"/>
        </a:p>
      </dgm:t>
    </dgm:pt>
    <dgm:pt modelId="{843984E7-BAAE-4807-981B-EC5DD38A8B1E}" type="sibTrans" cxnId="{32FAF6D8-39AB-47CA-9E23-067C8E7D172C}">
      <dgm:prSet/>
      <dgm:spPr/>
      <dgm:t>
        <a:bodyPr/>
        <a:lstStyle/>
        <a:p>
          <a:endParaRPr lang="en-US"/>
        </a:p>
      </dgm:t>
    </dgm:pt>
    <dgm:pt modelId="{ADD655A7-1285-4B4A-962B-589100B58BFB}">
      <dgm:prSet/>
      <dgm:spPr/>
      <dgm:t>
        <a:bodyPr/>
        <a:lstStyle/>
        <a:p>
          <a:pPr>
            <a:buFont typeface="+mj-lt"/>
            <a:buAutoNum type="arabicPeriod"/>
          </a:pPr>
          <a:r>
            <a:rPr lang="en-IN" b="1" i="0" dirty="0"/>
            <a:t>Development Environments</a:t>
          </a:r>
          <a:endParaRPr lang="en-US" dirty="0"/>
        </a:p>
      </dgm:t>
    </dgm:pt>
    <dgm:pt modelId="{0CC90465-300F-4A6B-BC7B-28C1DBC5668A}" type="parTrans" cxnId="{0DBB9256-3FCC-4358-BB06-460F3E301248}">
      <dgm:prSet/>
      <dgm:spPr/>
      <dgm:t>
        <a:bodyPr/>
        <a:lstStyle/>
        <a:p>
          <a:endParaRPr lang="en-US"/>
        </a:p>
      </dgm:t>
    </dgm:pt>
    <dgm:pt modelId="{1AD7FBDC-20FD-442C-9C18-C7B2244A26D0}" type="sibTrans" cxnId="{0DBB9256-3FCC-4358-BB06-460F3E301248}">
      <dgm:prSet/>
      <dgm:spPr/>
      <dgm:t>
        <a:bodyPr/>
        <a:lstStyle/>
        <a:p>
          <a:endParaRPr lang="en-US"/>
        </a:p>
      </dgm:t>
    </dgm:pt>
    <dgm:pt modelId="{4E0BEA5C-5AA7-4FFD-9D35-F7074784F20C}">
      <dgm:prSet/>
      <dgm:spPr/>
      <dgm:t>
        <a:bodyPr/>
        <a:lstStyle/>
        <a:p>
          <a:r>
            <a:rPr lang="en-IN" b="0" i="0" dirty="0"/>
            <a:t>Isolated environments for development and testing</a:t>
          </a:r>
          <a:endParaRPr lang="en-US" dirty="0"/>
        </a:p>
      </dgm:t>
    </dgm:pt>
    <dgm:pt modelId="{49B1C02E-B2CD-4536-802A-BACD6B6EEDA3}" type="parTrans" cxnId="{0F5802AF-FD9E-4FBA-8613-3E2B729B9C37}">
      <dgm:prSet/>
      <dgm:spPr/>
      <dgm:t>
        <a:bodyPr/>
        <a:lstStyle/>
        <a:p>
          <a:endParaRPr lang="en-US"/>
        </a:p>
      </dgm:t>
    </dgm:pt>
    <dgm:pt modelId="{71A2B461-CADC-4825-80E6-BBE8576C330C}" type="sibTrans" cxnId="{0F5802AF-FD9E-4FBA-8613-3E2B729B9C37}">
      <dgm:prSet/>
      <dgm:spPr/>
      <dgm:t>
        <a:bodyPr/>
        <a:lstStyle/>
        <a:p>
          <a:endParaRPr lang="en-US"/>
        </a:p>
      </dgm:t>
    </dgm:pt>
    <dgm:pt modelId="{482382A2-0D98-4E8B-91FE-E5509EC034E0}">
      <dgm:prSet/>
      <dgm:spPr/>
      <dgm:t>
        <a:bodyPr/>
        <a:lstStyle/>
        <a:p>
          <a:r>
            <a:rPr lang="en-IN" b="0" i="0"/>
            <a:t>Document and configure service dependencies</a:t>
          </a:r>
          <a:endParaRPr lang="en-US"/>
        </a:p>
      </dgm:t>
    </dgm:pt>
    <dgm:pt modelId="{40648768-318A-468A-AC88-76841F841AAD}" type="parTrans" cxnId="{F8B9499F-FA32-44C5-B4C4-0A72229B055E}">
      <dgm:prSet/>
      <dgm:spPr/>
      <dgm:t>
        <a:bodyPr/>
        <a:lstStyle/>
        <a:p>
          <a:endParaRPr lang="en-US"/>
        </a:p>
      </dgm:t>
    </dgm:pt>
    <dgm:pt modelId="{14923AB1-2A8D-4686-AE0E-1F0DA74E45D9}" type="sibTrans" cxnId="{F8B9499F-FA32-44C5-B4C4-0A72229B055E}">
      <dgm:prSet/>
      <dgm:spPr/>
      <dgm:t>
        <a:bodyPr/>
        <a:lstStyle/>
        <a:p>
          <a:endParaRPr lang="en-US"/>
        </a:p>
      </dgm:t>
    </dgm:pt>
    <dgm:pt modelId="{EF0FF72B-871F-4BDB-BCE0-0FA5E09B4976}">
      <dgm:prSet/>
      <dgm:spPr/>
      <dgm:t>
        <a:bodyPr/>
        <a:lstStyle/>
        <a:p>
          <a:r>
            <a:rPr lang="en-IN" b="0" i="0" dirty="0"/>
            <a:t>Simplify "getting started" guides</a:t>
          </a:r>
          <a:endParaRPr lang="en-US" dirty="0"/>
        </a:p>
      </dgm:t>
    </dgm:pt>
    <dgm:pt modelId="{8A15F0FE-9656-46C8-9BCA-19EF45E081BC}" type="parTrans" cxnId="{83BAA905-8028-4856-BC3B-6F53D8E9D1E2}">
      <dgm:prSet/>
      <dgm:spPr/>
      <dgm:t>
        <a:bodyPr/>
        <a:lstStyle/>
        <a:p>
          <a:endParaRPr lang="en-US"/>
        </a:p>
      </dgm:t>
    </dgm:pt>
    <dgm:pt modelId="{2E320857-1F83-4138-B72E-7712C89506DE}" type="sibTrans" cxnId="{83BAA905-8028-4856-BC3B-6F53D8E9D1E2}">
      <dgm:prSet/>
      <dgm:spPr/>
      <dgm:t>
        <a:bodyPr/>
        <a:lstStyle/>
        <a:p>
          <a:endParaRPr lang="en-US"/>
        </a:p>
      </dgm:t>
    </dgm:pt>
    <dgm:pt modelId="{57CB64C4-C066-41F6-9C04-9F0FD7794249}">
      <dgm:prSet/>
      <dgm:spPr/>
      <dgm:t>
        <a:bodyPr/>
        <a:lstStyle/>
        <a:p>
          <a:pPr>
            <a:buFont typeface="+mj-lt"/>
            <a:buAutoNum type="arabicPeriod"/>
          </a:pPr>
          <a:r>
            <a:rPr lang="en-IN" b="1" i="0" dirty="0"/>
            <a:t>Automated Testing</a:t>
          </a:r>
          <a:endParaRPr lang="en-US" dirty="0"/>
        </a:p>
      </dgm:t>
    </dgm:pt>
    <dgm:pt modelId="{56F3B76D-0F35-4EA3-8205-6929A7CDD15D}" type="parTrans" cxnId="{0C131E00-F978-4FA5-894E-8266A9D6DD00}">
      <dgm:prSet/>
      <dgm:spPr/>
      <dgm:t>
        <a:bodyPr/>
        <a:lstStyle/>
        <a:p>
          <a:endParaRPr lang="en-US"/>
        </a:p>
      </dgm:t>
    </dgm:pt>
    <dgm:pt modelId="{9E295502-AD36-45EE-AB17-047ABEA39039}" type="sibTrans" cxnId="{0C131E00-F978-4FA5-894E-8266A9D6DD00}">
      <dgm:prSet/>
      <dgm:spPr/>
      <dgm:t>
        <a:bodyPr/>
        <a:lstStyle/>
        <a:p>
          <a:endParaRPr lang="en-US"/>
        </a:p>
      </dgm:t>
    </dgm:pt>
    <dgm:pt modelId="{1AE2FA4B-3827-475F-8872-38F475CA3283}">
      <dgm:prSet/>
      <dgm:spPr/>
      <dgm:t>
        <a:bodyPr/>
        <a:lstStyle/>
        <a:p>
          <a:r>
            <a:rPr lang="en-IN" b="0" i="0" dirty="0"/>
            <a:t>Create and destroy isolated testing environments</a:t>
          </a:r>
          <a:endParaRPr lang="en-US" dirty="0"/>
        </a:p>
      </dgm:t>
    </dgm:pt>
    <dgm:pt modelId="{B403CDFF-C4A8-4334-ADA6-6B333D710F9D}" type="parTrans" cxnId="{EF6F693D-8C7F-408B-9E38-6545003A1781}">
      <dgm:prSet/>
      <dgm:spPr/>
      <dgm:t>
        <a:bodyPr/>
        <a:lstStyle/>
        <a:p>
          <a:endParaRPr lang="en-US"/>
        </a:p>
      </dgm:t>
    </dgm:pt>
    <dgm:pt modelId="{B712B812-B613-468B-B146-1A605A585A69}" type="sibTrans" cxnId="{EF6F693D-8C7F-408B-9E38-6545003A1781}">
      <dgm:prSet/>
      <dgm:spPr/>
      <dgm:t>
        <a:bodyPr/>
        <a:lstStyle/>
        <a:p>
          <a:endParaRPr lang="en-US"/>
        </a:p>
      </dgm:t>
    </dgm:pt>
    <dgm:pt modelId="{B1C6FCFC-B9ED-4D46-90D6-85C3344BB4A6}">
      <dgm:prSet/>
      <dgm:spPr/>
      <dgm:t>
        <a:bodyPr/>
        <a:lstStyle/>
        <a:p>
          <a:r>
            <a:rPr lang="en-IN" b="0" i="0"/>
            <a:t>Integrate with CI/CD pipelines</a:t>
          </a:r>
          <a:endParaRPr lang="en-US"/>
        </a:p>
      </dgm:t>
    </dgm:pt>
    <dgm:pt modelId="{C6CC6C5A-9EB5-43B6-A716-1CFD44021DC8}" type="parTrans" cxnId="{C0392FC7-952F-49C6-942F-C66F2683E88C}">
      <dgm:prSet/>
      <dgm:spPr/>
      <dgm:t>
        <a:bodyPr/>
        <a:lstStyle/>
        <a:p>
          <a:endParaRPr lang="en-US"/>
        </a:p>
      </dgm:t>
    </dgm:pt>
    <dgm:pt modelId="{F9C27A7A-F441-4475-A006-2CEB568ACCDC}" type="sibTrans" cxnId="{C0392FC7-952F-49C6-942F-C66F2683E88C}">
      <dgm:prSet/>
      <dgm:spPr/>
      <dgm:t>
        <a:bodyPr/>
        <a:lstStyle/>
        <a:p>
          <a:endParaRPr lang="en-US"/>
        </a:p>
      </dgm:t>
    </dgm:pt>
    <dgm:pt modelId="{12BC7369-AD66-4BD2-A7B5-068BB1F20512}">
      <dgm:prSet/>
      <dgm:spPr/>
      <dgm:t>
        <a:bodyPr/>
        <a:lstStyle/>
        <a:p>
          <a:pPr>
            <a:buFont typeface="+mj-lt"/>
            <a:buAutoNum type="arabicPeriod"/>
          </a:pPr>
          <a:r>
            <a:rPr lang="en-IN" b="1" i="0" dirty="0"/>
            <a:t>Single Host Deployments</a:t>
          </a:r>
          <a:endParaRPr lang="en-US" dirty="0"/>
        </a:p>
      </dgm:t>
    </dgm:pt>
    <dgm:pt modelId="{243CBF70-EEC1-40AA-AA68-51F0AB4A33A5}" type="parTrans" cxnId="{EAAC43A7-4767-4FF2-8ED0-36DBB87DE63F}">
      <dgm:prSet/>
      <dgm:spPr/>
      <dgm:t>
        <a:bodyPr/>
        <a:lstStyle/>
        <a:p>
          <a:endParaRPr lang="en-US"/>
        </a:p>
      </dgm:t>
    </dgm:pt>
    <dgm:pt modelId="{3A7F2671-BE37-4F4D-8CBE-489A79691B02}" type="sibTrans" cxnId="{EAAC43A7-4767-4FF2-8ED0-36DBB87DE63F}">
      <dgm:prSet/>
      <dgm:spPr/>
      <dgm:t>
        <a:bodyPr/>
        <a:lstStyle/>
        <a:p>
          <a:endParaRPr lang="en-US"/>
        </a:p>
      </dgm:t>
    </dgm:pt>
    <dgm:pt modelId="{9C9DF52A-F738-42B7-88E2-7FC39DB63ADD}">
      <dgm:prSet/>
      <dgm:spPr/>
      <dgm:t>
        <a:bodyPr/>
        <a:lstStyle/>
        <a:p>
          <a:r>
            <a:rPr lang="en-IN" b="0" i="0" dirty="0"/>
            <a:t>Deploy multi-container applications on a single host</a:t>
          </a:r>
          <a:endParaRPr lang="en-US" dirty="0"/>
        </a:p>
      </dgm:t>
    </dgm:pt>
    <dgm:pt modelId="{2915F7DD-3477-4D25-B9CA-11378FDC5FCD}" type="parTrans" cxnId="{733EE15B-6C43-497C-A7CB-6E38F0383055}">
      <dgm:prSet/>
      <dgm:spPr/>
      <dgm:t>
        <a:bodyPr/>
        <a:lstStyle/>
        <a:p>
          <a:endParaRPr lang="en-US"/>
        </a:p>
      </dgm:t>
    </dgm:pt>
    <dgm:pt modelId="{981207F0-E9BE-4686-A463-4E6F352FD134}" type="sibTrans" cxnId="{733EE15B-6C43-497C-A7CB-6E38F0383055}">
      <dgm:prSet/>
      <dgm:spPr/>
      <dgm:t>
        <a:bodyPr/>
        <a:lstStyle/>
        <a:p>
          <a:endParaRPr lang="en-US"/>
        </a:p>
      </dgm:t>
    </dgm:pt>
    <dgm:pt modelId="{857A4C3A-0AE9-4355-9EF0-3BA2573C6D0D}">
      <dgm:prSet/>
      <dgm:spPr/>
      <dgm:t>
        <a:bodyPr/>
        <a:lstStyle/>
        <a:p>
          <a:r>
            <a:rPr lang="en-IN" b="0" i="0"/>
            <a:t>Suitable for small-scale production deployments</a:t>
          </a:r>
          <a:endParaRPr lang="en-US"/>
        </a:p>
      </dgm:t>
    </dgm:pt>
    <dgm:pt modelId="{B16513A6-A75C-4157-82DB-6DEA904633E0}" type="parTrans" cxnId="{9227F8E5-769D-4060-8B94-21E58D479CC3}">
      <dgm:prSet/>
      <dgm:spPr/>
      <dgm:t>
        <a:bodyPr/>
        <a:lstStyle/>
        <a:p>
          <a:endParaRPr lang="en-US"/>
        </a:p>
      </dgm:t>
    </dgm:pt>
    <dgm:pt modelId="{4EC13483-8050-415B-9659-71ECC4A48B65}" type="sibTrans" cxnId="{9227F8E5-769D-4060-8B94-21E58D479CC3}">
      <dgm:prSet/>
      <dgm:spPr/>
      <dgm:t>
        <a:bodyPr/>
        <a:lstStyle/>
        <a:p>
          <a:endParaRPr lang="en-US"/>
        </a:p>
      </dgm:t>
    </dgm:pt>
    <dgm:pt modelId="{B361AE43-1E9C-BB45-9A25-F37A4224C83C}" type="pres">
      <dgm:prSet presAssocID="{F0642A80-5831-4FC0-A958-F16D6A8C5AE5}" presName="Name0" presStyleCnt="0">
        <dgm:presLayoutVars>
          <dgm:dir/>
          <dgm:animLvl val="lvl"/>
          <dgm:resizeHandles val="exact"/>
        </dgm:presLayoutVars>
      </dgm:prSet>
      <dgm:spPr/>
    </dgm:pt>
    <dgm:pt modelId="{A038EA62-6E56-E24E-A454-579F5E8E9BFB}" type="pres">
      <dgm:prSet presAssocID="{B970D2C9-1FAC-4622-B105-CB85BB5A1488}" presName="composite" presStyleCnt="0"/>
      <dgm:spPr/>
    </dgm:pt>
    <dgm:pt modelId="{695E00B9-344B-3B45-AA8B-801DC0A1DE22}" type="pres">
      <dgm:prSet presAssocID="{B970D2C9-1FAC-4622-B105-CB85BB5A1488}" presName="parTx" presStyleLbl="alignNode1" presStyleIdx="0" presStyleCnt="2">
        <dgm:presLayoutVars>
          <dgm:chMax val="0"/>
          <dgm:chPref val="0"/>
          <dgm:bulletEnabled val="1"/>
        </dgm:presLayoutVars>
      </dgm:prSet>
      <dgm:spPr/>
    </dgm:pt>
    <dgm:pt modelId="{EBB1D9BB-19F3-2F46-A2E3-22C2D25B2A34}" type="pres">
      <dgm:prSet presAssocID="{B970D2C9-1FAC-4622-B105-CB85BB5A1488}" presName="desTx" presStyleLbl="alignAccFollowNode1" presStyleIdx="0" presStyleCnt="2">
        <dgm:presLayoutVars>
          <dgm:bulletEnabled val="1"/>
        </dgm:presLayoutVars>
      </dgm:prSet>
      <dgm:spPr/>
    </dgm:pt>
    <dgm:pt modelId="{18410EB6-D51F-6F41-94EF-D4CFAF528944}" type="pres">
      <dgm:prSet presAssocID="{DD48FDD5-3806-4D39-A18A-ACE4EBA76A4A}" presName="space" presStyleCnt="0"/>
      <dgm:spPr/>
    </dgm:pt>
    <dgm:pt modelId="{D085C157-D776-994C-8DF7-32DC8DF7810F}" type="pres">
      <dgm:prSet presAssocID="{A59633E7-6A85-4FC9-BC8B-CA480A2D2EE4}" presName="composite" presStyleCnt="0"/>
      <dgm:spPr/>
    </dgm:pt>
    <dgm:pt modelId="{710F4585-F728-C647-9E18-47A518994C0B}" type="pres">
      <dgm:prSet presAssocID="{A59633E7-6A85-4FC9-BC8B-CA480A2D2EE4}" presName="parTx" presStyleLbl="alignNode1" presStyleIdx="1" presStyleCnt="2">
        <dgm:presLayoutVars>
          <dgm:chMax val="0"/>
          <dgm:chPref val="0"/>
          <dgm:bulletEnabled val="1"/>
        </dgm:presLayoutVars>
      </dgm:prSet>
      <dgm:spPr/>
    </dgm:pt>
    <dgm:pt modelId="{F2C1117B-DFCD-D54B-B942-6E7C0EDDB404}" type="pres">
      <dgm:prSet presAssocID="{A59633E7-6A85-4FC9-BC8B-CA480A2D2EE4}" presName="desTx" presStyleLbl="alignAccFollowNode1" presStyleIdx="1" presStyleCnt="2">
        <dgm:presLayoutVars>
          <dgm:bulletEnabled val="1"/>
        </dgm:presLayoutVars>
      </dgm:prSet>
      <dgm:spPr/>
    </dgm:pt>
  </dgm:ptLst>
  <dgm:cxnLst>
    <dgm:cxn modelId="{6A080500-A2C5-7240-9B3B-547DA6A36748}" type="presOf" srcId="{1AE2FA4B-3827-475F-8872-38F475CA3283}" destId="{F2C1117B-DFCD-D54B-B942-6E7C0EDDB404}" srcOrd="0" destOrd="5" presId="urn:microsoft.com/office/officeart/2005/8/layout/hList1"/>
    <dgm:cxn modelId="{0C131E00-F978-4FA5-894E-8266A9D6DD00}" srcId="{A59633E7-6A85-4FC9-BC8B-CA480A2D2EE4}" destId="{57CB64C4-C066-41F6-9C04-9F0FD7794249}" srcOrd="1" destOrd="0" parTransId="{56F3B76D-0F35-4EA3-8205-6929A7CDD15D}" sibTransId="{9E295502-AD36-45EE-AB17-047ABEA39039}"/>
    <dgm:cxn modelId="{F5B15B00-3891-7C49-A131-46E3121AC1E3}" type="presOf" srcId="{B970D2C9-1FAC-4622-B105-CB85BB5A1488}" destId="{695E00B9-344B-3B45-AA8B-801DC0A1DE22}" srcOrd="0" destOrd="0" presId="urn:microsoft.com/office/officeart/2005/8/layout/hList1"/>
    <dgm:cxn modelId="{83BAA905-8028-4856-BC3B-6F53D8E9D1E2}" srcId="{ADD655A7-1285-4B4A-962B-589100B58BFB}" destId="{EF0FF72B-871F-4BDB-BCE0-0FA5E09B4976}" srcOrd="2" destOrd="0" parTransId="{8A15F0FE-9656-46C8-9BCA-19EF45E081BC}" sibTransId="{2E320857-1F83-4138-B72E-7712C89506DE}"/>
    <dgm:cxn modelId="{56917112-E40D-FE44-A58B-BD72DCFA151F}" type="presOf" srcId="{EF0FF72B-871F-4BDB-BCE0-0FA5E09B4976}" destId="{F2C1117B-DFCD-D54B-B942-6E7C0EDDB404}" srcOrd="0" destOrd="3" presId="urn:microsoft.com/office/officeart/2005/8/layout/hList1"/>
    <dgm:cxn modelId="{EF6F693D-8C7F-408B-9E38-6545003A1781}" srcId="{57CB64C4-C066-41F6-9C04-9F0FD7794249}" destId="{1AE2FA4B-3827-475F-8872-38F475CA3283}" srcOrd="0" destOrd="0" parTransId="{B403CDFF-C4A8-4334-ADA6-6B333D710F9D}" sibTransId="{B712B812-B613-468B-B146-1A605A585A69}"/>
    <dgm:cxn modelId="{06985453-4113-4E1A-8D6D-0B6E7DA99542}" srcId="{B970D2C9-1FAC-4622-B105-CB85BB5A1488}" destId="{AC0DCE28-3E2A-418B-AAC1-61B639899902}" srcOrd="2" destOrd="0" parTransId="{A61157BD-7F05-4C87-9D3E-4BACF331B71F}" sibTransId="{12F9842B-4305-4085-BCB8-E1432D16E071}"/>
    <dgm:cxn modelId="{2CF10356-C7E6-AE43-AE83-C2707C06AD69}" type="presOf" srcId="{6D1D5829-9212-4E00-BCEC-E9A00F45367E}" destId="{EBB1D9BB-19F3-2F46-A2E3-22C2D25B2A34}" srcOrd="0" destOrd="0" presId="urn:microsoft.com/office/officeart/2005/8/layout/hList1"/>
    <dgm:cxn modelId="{0DBB9256-3FCC-4358-BB06-460F3E301248}" srcId="{A59633E7-6A85-4FC9-BC8B-CA480A2D2EE4}" destId="{ADD655A7-1285-4B4A-962B-589100B58BFB}" srcOrd="0" destOrd="0" parTransId="{0CC90465-300F-4A6B-BC7B-28C1DBC5668A}" sibTransId="{1AD7FBDC-20FD-442C-9C18-C7B2244A26D0}"/>
    <dgm:cxn modelId="{8F47C758-8477-418B-805F-9771A85869AF}" srcId="{B970D2C9-1FAC-4622-B105-CB85BB5A1488}" destId="{DC9DAB4C-9BDF-49DC-B586-91459F79A620}" srcOrd="3" destOrd="0" parTransId="{BC78FC79-1E70-4373-B330-C9179C843F6D}" sibTransId="{154CE2A4-ECF8-41DE-B56B-B879B24482C8}"/>
    <dgm:cxn modelId="{733EE15B-6C43-497C-A7CB-6E38F0383055}" srcId="{12BC7369-AD66-4BD2-A7B5-068BB1F20512}" destId="{9C9DF52A-F738-42B7-88E2-7FC39DB63ADD}" srcOrd="0" destOrd="0" parTransId="{2915F7DD-3477-4D25-B9CA-11378FDC5FCD}" sibTransId="{981207F0-E9BE-4686-A463-4E6F352FD134}"/>
    <dgm:cxn modelId="{73E5AC67-43F5-5241-BE53-A86058D3BAB4}" type="presOf" srcId="{F0642A80-5831-4FC0-A958-F16D6A8C5AE5}" destId="{B361AE43-1E9C-BB45-9A25-F37A4224C83C}" srcOrd="0" destOrd="0" presId="urn:microsoft.com/office/officeart/2005/8/layout/hList1"/>
    <dgm:cxn modelId="{46AEB074-792D-D442-B253-CFCFA16E2060}" type="presOf" srcId="{A59633E7-6A85-4FC9-BC8B-CA480A2D2EE4}" destId="{710F4585-F728-C647-9E18-47A518994C0B}" srcOrd="0" destOrd="0" presId="urn:microsoft.com/office/officeart/2005/8/layout/hList1"/>
    <dgm:cxn modelId="{AB65AF79-93DE-3841-B2E2-42079FC9E66E}" type="presOf" srcId="{4E0BEA5C-5AA7-4FFD-9D35-F7074784F20C}" destId="{F2C1117B-DFCD-D54B-B942-6E7C0EDDB404}" srcOrd="0" destOrd="1" presId="urn:microsoft.com/office/officeart/2005/8/layout/hList1"/>
    <dgm:cxn modelId="{8E46F382-B2A0-4E83-93AB-5374FA345A4A}" srcId="{B970D2C9-1FAC-4622-B105-CB85BB5A1488}" destId="{C89D1DCE-22CC-44D8-B9F6-E2E5B08836A1}" srcOrd="1" destOrd="0" parTransId="{DF0C1A9B-BC6B-43C7-980F-A5783A19767F}" sibTransId="{5C14E0A8-01E0-45F3-8CB7-92693F620EE9}"/>
    <dgm:cxn modelId="{7F021587-E7B3-C04C-A8B8-5E323B720ADA}" type="presOf" srcId="{C89D1DCE-22CC-44D8-B9F6-E2E5B08836A1}" destId="{EBB1D9BB-19F3-2F46-A2E3-22C2D25B2A34}" srcOrd="0" destOrd="1" presId="urn:microsoft.com/office/officeart/2005/8/layout/hList1"/>
    <dgm:cxn modelId="{67C08490-3842-8541-8031-C1AA8F95C1EE}" type="presOf" srcId="{ADD655A7-1285-4B4A-962B-589100B58BFB}" destId="{F2C1117B-DFCD-D54B-B942-6E7C0EDDB404}" srcOrd="0" destOrd="0" presId="urn:microsoft.com/office/officeart/2005/8/layout/hList1"/>
    <dgm:cxn modelId="{64BA2397-9C5D-4E92-934A-0955C555FDF9}" srcId="{B970D2C9-1FAC-4622-B105-CB85BB5A1488}" destId="{6D1D5829-9212-4E00-BCEC-E9A00F45367E}" srcOrd="0" destOrd="0" parTransId="{0104C03A-D86F-44EE-9B22-3A433B6AAD99}" sibTransId="{6FC4D1DF-182E-4C37-8E62-4E52A92AE2D9}"/>
    <dgm:cxn modelId="{8AFD439B-2DAB-5447-83DE-4DD6075E2DA1}" type="presOf" srcId="{482382A2-0D98-4E8B-91FE-E5509EC034E0}" destId="{F2C1117B-DFCD-D54B-B942-6E7C0EDDB404}" srcOrd="0" destOrd="2" presId="urn:microsoft.com/office/officeart/2005/8/layout/hList1"/>
    <dgm:cxn modelId="{F8B9499F-FA32-44C5-B4C4-0A72229B055E}" srcId="{ADD655A7-1285-4B4A-962B-589100B58BFB}" destId="{482382A2-0D98-4E8B-91FE-E5509EC034E0}" srcOrd="1" destOrd="0" parTransId="{40648768-318A-468A-AC88-76841F841AAD}" sibTransId="{14923AB1-2A8D-4686-AE0E-1F0DA74E45D9}"/>
    <dgm:cxn modelId="{778480A1-9C71-B844-B432-C42AEFE0288F}" type="presOf" srcId="{DC9DAB4C-9BDF-49DC-B586-91459F79A620}" destId="{EBB1D9BB-19F3-2F46-A2E3-22C2D25B2A34}" srcOrd="0" destOrd="3" presId="urn:microsoft.com/office/officeart/2005/8/layout/hList1"/>
    <dgm:cxn modelId="{EAAC43A7-4767-4FF2-8ED0-36DBB87DE63F}" srcId="{A59633E7-6A85-4FC9-BC8B-CA480A2D2EE4}" destId="{12BC7369-AD66-4BD2-A7B5-068BB1F20512}" srcOrd="2" destOrd="0" parTransId="{243CBF70-EEC1-40AA-AA68-51F0AB4A33A5}" sibTransId="{3A7F2671-BE37-4F4D-8CBE-489A79691B02}"/>
    <dgm:cxn modelId="{1622A0AD-BE7A-4236-8607-938C16389A2D}" srcId="{B970D2C9-1FAC-4622-B105-CB85BB5A1488}" destId="{943E1A11-F7B6-42E8-BA90-8A6DD4F99D0F}" srcOrd="4" destOrd="0" parTransId="{1F69C7E9-74A0-4D2E-9247-444308E188B4}" sibTransId="{BFD34673-055F-4687-9B38-25F4CA199417}"/>
    <dgm:cxn modelId="{0F5802AF-FD9E-4FBA-8613-3E2B729B9C37}" srcId="{ADD655A7-1285-4B4A-962B-589100B58BFB}" destId="{4E0BEA5C-5AA7-4FFD-9D35-F7074784F20C}" srcOrd="0" destOrd="0" parTransId="{49B1C02E-B2CD-4536-802A-BACD6B6EEDA3}" sibTransId="{71A2B461-CADC-4825-80E6-BBE8576C330C}"/>
    <dgm:cxn modelId="{CA56B6B0-3027-48E9-B136-4390FC88AFD3}" srcId="{F0642A80-5831-4FC0-A958-F16D6A8C5AE5}" destId="{B970D2C9-1FAC-4622-B105-CB85BB5A1488}" srcOrd="0" destOrd="0" parTransId="{8F497924-ACBC-4A70-8295-475B654CD2DC}" sibTransId="{DD48FDD5-3806-4D39-A18A-ACE4EBA76A4A}"/>
    <dgm:cxn modelId="{D3748DBF-160C-D348-8C8A-950852E92ED9}" type="presOf" srcId="{AC0DCE28-3E2A-418B-AAC1-61B639899902}" destId="{EBB1D9BB-19F3-2F46-A2E3-22C2D25B2A34}" srcOrd="0" destOrd="2" presId="urn:microsoft.com/office/officeart/2005/8/layout/hList1"/>
    <dgm:cxn modelId="{CC0C1BC2-BD8D-1F43-BEB3-5754AAFEF052}" type="presOf" srcId="{9C9DF52A-F738-42B7-88E2-7FC39DB63ADD}" destId="{F2C1117B-DFCD-D54B-B942-6E7C0EDDB404}" srcOrd="0" destOrd="8" presId="urn:microsoft.com/office/officeart/2005/8/layout/hList1"/>
    <dgm:cxn modelId="{C0392FC7-952F-49C6-942F-C66F2683E88C}" srcId="{57CB64C4-C066-41F6-9C04-9F0FD7794249}" destId="{B1C6FCFC-B9ED-4D46-90D6-85C3344BB4A6}" srcOrd="1" destOrd="0" parTransId="{C6CC6C5A-9EB5-43B6-A716-1CFD44021DC8}" sibTransId="{F9C27A7A-F441-4475-A006-2CEB568ACCDC}"/>
    <dgm:cxn modelId="{8F9D14D2-EAC7-984F-B169-319C06F1E7E2}" type="presOf" srcId="{57CB64C4-C066-41F6-9C04-9F0FD7794249}" destId="{F2C1117B-DFCD-D54B-B942-6E7C0EDDB404}" srcOrd="0" destOrd="4" presId="urn:microsoft.com/office/officeart/2005/8/layout/hList1"/>
    <dgm:cxn modelId="{32FAF6D8-39AB-47CA-9E23-067C8E7D172C}" srcId="{F0642A80-5831-4FC0-A958-F16D6A8C5AE5}" destId="{A59633E7-6A85-4FC9-BC8B-CA480A2D2EE4}" srcOrd="1" destOrd="0" parTransId="{3E53540A-2076-445D-AD86-DCF807776E60}" sibTransId="{843984E7-BAAE-4807-981B-EC5DD38A8B1E}"/>
    <dgm:cxn modelId="{3B999EE1-81EC-5C4D-9E9E-AB4552A6C964}" type="presOf" srcId="{B1C6FCFC-B9ED-4D46-90D6-85C3344BB4A6}" destId="{F2C1117B-DFCD-D54B-B942-6E7C0EDDB404}" srcOrd="0" destOrd="6" presId="urn:microsoft.com/office/officeart/2005/8/layout/hList1"/>
    <dgm:cxn modelId="{9227F8E5-769D-4060-8B94-21E58D479CC3}" srcId="{12BC7369-AD66-4BD2-A7B5-068BB1F20512}" destId="{857A4C3A-0AE9-4355-9EF0-3BA2573C6D0D}" srcOrd="1" destOrd="0" parTransId="{B16513A6-A75C-4157-82DB-6DEA904633E0}" sibTransId="{4EC13483-8050-415B-9659-71ECC4A48B65}"/>
    <dgm:cxn modelId="{CA71F5E7-07A6-4E4E-98AF-AB9FD71D8F26}" type="presOf" srcId="{857A4C3A-0AE9-4355-9EF0-3BA2573C6D0D}" destId="{F2C1117B-DFCD-D54B-B942-6E7C0EDDB404}" srcOrd="0" destOrd="9" presId="urn:microsoft.com/office/officeart/2005/8/layout/hList1"/>
    <dgm:cxn modelId="{43C917E8-931B-9F44-9238-25E77A43A65E}" type="presOf" srcId="{943E1A11-F7B6-42E8-BA90-8A6DD4F99D0F}" destId="{EBB1D9BB-19F3-2F46-A2E3-22C2D25B2A34}" srcOrd="0" destOrd="4" presId="urn:microsoft.com/office/officeart/2005/8/layout/hList1"/>
    <dgm:cxn modelId="{5486A4FA-CC3B-2448-B5CA-162D452D6E76}" type="presOf" srcId="{12BC7369-AD66-4BD2-A7B5-068BB1F20512}" destId="{F2C1117B-DFCD-D54B-B942-6E7C0EDDB404}" srcOrd="0" destOrd="7" presId="urn:microsoft.com/office/officeart/2005/8/layout/hList1"/>
    <dgm:cxn modelId="{36D721F0-AA56-7C4E-B680-BFB787EDD9DF}" type="presParOf" srcId="{B361AE43-1E9C-BB45-9A25-F37A4224C83C}" destId="{A038EA62-6E56-E24E-A454-579F5E8E9BFB}" srcOrd="0" destOrd="0" presId="urn:microsoft.com/office/officeart/2005/8/layout/hList1"/>
    <dgm:cxn modelId="{2CB378FD-73C4-DD4F-BDDD-2F66D2FADB1C}" type="presParOf" srcId="{A038EA62-6E56-E24E-A454-579F5E8E9BFB}" destId="{695E00B9-344B-3B45-AA8B-801DC0A1DE22}" srcOrd="0" destOrd="0" presId="urn:microsoft.com/office/officeart/2005/8/layout/hList1"/>
    <dgm:cxn modelId="{39522EE5-736D-664A-B390-2D1E59743A51}" type="presParOf" srcId="{A038EA62-6E56-E24E-A454-579F5E8E9BFB}" destId="{EBB1D9BB-19F3-2F46-A2E3-22C2D25B2A34}" srcOrd="1" destOrd="0" presId="urn:microsoft.com/office/officeart/2005/8/layout/hList1"/>
    <dgm:cxn modelId="{ACC64465-454A-524C-A14A-B3100F9101D5}" type="presParOf" srcId="{B361AE43-1E9C-BB45-9A25-F37A4224C83C}" destId="{18410EB6-D51F-6F41-94EF-D4CFAF528944}" srcOrd="1" destOrd="0" presId="urn:microsoft.com/office/officeart/2005/8/layout/hList1"/>
    <dgm:cxn modelId="{A13E1CFC-A414-9845-B3E2-CF465F507947}" type="presParOf" srcId="{B361AE43-1E9C-BB45-9A25-F37A4224C83C}" destId="{D085C157-D776-994C-8DF7-32DC8DF7810F}" srcOrd="2" destOrd="0" presId="urn:microsoft.com/office/officeart/2005/8/layout/hList1"/>
    <dgm:cxn modelId="{B73434FD-D3B2-F546-8D72-53EA374B266D}" type="presParOf" srcId="{D085C157-D776-994C-8DF7-32DC8DF7810F}" destId="{710F4585-F728-C647-9E18-47A518994C0B}" srcOrd="0" destOrd="0" presId="urn:microsoft.com/office/officeart/2005/8/layout/hList1"/>
    <dgm:cxn modelId="{673DAF98-2879-414C-9679-E4A5876A3D83}" type="presParOf" srcId="{D085C157-D776-994C-8DF7-32DC8DF7810F}" destId="{F2C1117B-DFCD-D54B-B942-6E7C0EDDB404}"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188B01C-BFB4-43B0-80DB-8E0104054B21}"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87181391-B0B3-4571-82AA-4AC541B2180D}">
      <dgm:prSet/>
      <dgm:spPr/>
      <dgm:t>
        <a:bodyPr/>
        <a:lstStyle/>
        <a:p>
          <a:r>
            <a:rPr lang="en-US" b="1" i="0" dirty="0"/>
            <a:t>Step 1</a:t>
          </a:r>
          <a:r>
            <a:rPr lang="en-US" b="0" i="0" dirty="0"/>
            <a:t>: Define your app's environment with a </a:t>
          </a:r>
          <a:r>
            <a:rPr lang="en-US" b="1" i="0" dirty="0"/>
            <a:t>docker-compose.yml </a:t>
          </a:r>
          <a:r>
            <a:rPr lang="en-US" b="0" i="0" dirty="0"/>
            <a:t>file.</a:t>
          </a:r>
          <a:endParaRPr lang="en-US" dirty="0"/>
        </a:p>
      </dgm:t>
    </dgm:pt>
    <dgm:pt modelId="{592A5EEA-4016-43DD-894B-71E28B1AE0F3}" type="parTrans" cxnId="{C6BC182F-AB58-49DF-9268-54939629F61C}">
      <dgm:prSet/>
      <dgm:spPr/>
      <dgm:t>
        <a:bodyPr/>
        <a:lstStyle/>
        <a:p>
          <a:endParaRPr lang="en-US"/>
        </a:p>
      </dgm:t>
    </dgm:pt>
    <dgm:pt modelId="{F27FB3B5-EE0A-4844-ABC4-7FF422BB1EFD}" type="sibTrans" cxnId="{C6BC182F-AB58-49DF-9268-54939629F61C}">
      <dgm:prSet/>
      <dgm:spPr/>
      <dgm:t>
        <a:bodyPr/>
        <a:lstStyle/>
        <a:p>
          <a:endParaRPr lang="en-US"/>
        </a:p>
      </dgm:t>
    </dgm:pt>
    <dgm:pt modelId="{B5D5CB37-DE48-4348-BC1B-EF392048E47C}">
      <dgm:prSet/>
      <dgm:spPr/>
      <dgm:t>
        <a:bodyPr/>
        <a:lstStyle/>
        <a:p>
          <a:r>
            <a:rPr lang="en-US" b="1" i="0" dirty="0"/>
            <a:t>Step 2</a:t>
          </a:r>
          <a:r>
            <a:rPr lang="en-US" b="0" i="0" dirty="0"/>
            <a:t>: Run docker-compose up to start your entire application.</a:t>
          </a:r>
          <a:endParaRPr lang="en-US" dirty="0"/>
        </a:p>
      </dgm:t>
    </dgm:pt>
    <dgm:pt modelId="{C84BF494-8FA6-4E10-AB7B-289534E416B5}" type="parTrans" cxnId="{397C6EBE-3E7A-4B9F-ABE0-6CA416A16E23}">
      <dgm:prSet/>
      <dgm:spPr/>
      <dgm:t>
        <a:bodyPr/>
        <a:lstStyle/>
        <a:p>
          <a:endParaRPr lang="en-US"/>
        </a:p>
      </dgm:t>
    </dgm:pt>
    <dgm:pt modelId="{F2AEC10B-65DC-4ADD-AB39-009C3EFF0DB7}" type="sibTrans" cxnId="{397C6EBE-3E7A-4B9F-ABE0-6CA416A16E23}">
      <dgm:prSet/>
      <dgm:spPr/>
      <dgm:t>
        <a:bodyPr/>
        <a:lstStyle/>
        <a:p>
          <a:endParaRPr lang="en-US"/>
        </a:p>
      </dgm:t>
    </dgm:pt>
    <dgm:pt modelId="{A70910DF-B089-4BE6-B098-738257E535A9}">
      <dgm:prSet/>
      <dgm:spPr/>
      <dgm:t>
        <a:bodyPr/>
        <a:lstStyle/>
        <a:p>
          <a:r>
            <a:rPr lang="en-US" b="1" i="0" dirty="0"/>
            <a:t>Commands</a:t>
          </a:r>
          <a:r>
            <a:rPr lang="en-US" b="0" i="0" dirty="0"/>
            <a:t>:</a:t>
          </a:r>
          <a:endParaRPr lang="en-US" dirty="0"/>
        </a:p>
      </dgm:t>
    </dgm:pt>
    <dgm:pt modelId="{36A409A6-DCF5-4623-8B5A-C2A95B2AAFC4}" type="parTrans" cxnId="{4C1A5B3E-7CC2-45CC-B9EA-917533CBD9A3}">
      <dgm:prSet/>
      <dgm:spPr/>
      <dgm:t>
        <a:bodyPr/>
        <a:lstStyle/>
        <a:p>
          <a:endParaRPr lang="en-US"/>
        </a:p>
      </dgm:t>
    </dgm:pt>
    <dgm:pt modelId="{1BAEE471-5CCE-4341-9E25-140CD4562D34}" type="sibTrans" cxnId="{4C1A5B3E-7CC2-45CC-B9EA-917533CBD9A3}">
      <dgm:prSet/>
      <dgm:spPr/>
      <dgm:t>
        <a:bodyPr/>
        <a:lstStyle/>
        <a:p>
          <a:endParaRPr lang="en-US"/>
        </a:p>
      </dgm:t>
    </dgm:pt>
    <dgm:pt modelId="{D0A76008-8D6E-449A-8D77-B1DA2D3A8674}">
      <dgm:prSet/>
      <dgm:spPr/>
      <dgm:t>
        <a:bodyPr/>
        <a:lstStyle/>
        <a:p>
          <a:pPr>
            <a:buFont typeface="Arial" panose="020B0604020202020204" pitchFamily="34" charset="0"/>
            <a:buChar char="•"/>
          </a:pPr>
          <a:r>
            <a:rPr lang="en-US" b="1" i="0" dirty="0"/>
            <a:t>docker-compose build	</a:t>
          </a:r>
          <a:r>
            <a:rPr lang="en-US" b="0" i="0" dirty="0"/>
            <a:t>— Build or rebuild services.</a:t>
          </a:r>
          <a:endParaRPr lang="en-US" dirty="0"/>
        </a:p>
      </dgm:t>
    </dgm:pt>
    <dgm:pt modelId="{A3A265A1-BAA6-44E7-B248-1DBE5F42275C}" type="parTrans" cxnId="{80438652-D93A-425D-B3AF-EDA896312E62}">
      <dgm:prSet/>
      <dgm:spPr/>
      <dgm:t>
        <a:bodyPr/>
        <a:lstStyle/>
        <a:p>
          <a:endParaRPr lang="en-US"/>
        </a:p>
      </dgm:t>
    </dgm:pt>
    <dgm:pt modelId="{E8B22F35-B2DD-43F4-8182-D8E5F50400D8}" type="sibTrans" cxnId="{80438652-D93A-425D-B3AF-EDA896312E62}">
      <dgm:prSet/>
      <dgm:spPr/>
      <dgm:t>
        <a:bodyPr/>
        <a:lstStyle/>
        <a:p>
          <a:endParaRPr lang="en-US"/>
        </a:p>
      </dgm:t>
    </dgm:pt>
    <dgm:pt modelId="{8A47BD82-6CE0-4B44-9042-28F3CE0B8D13}">
      <dgm:prSet/>
      <dgm:spPr/>
      <dgm:t>
        <a:bodyPr/>
        <a:lstStyle/>
        <a:p>
          <a:pPr>
            <a:buFont typeface="Arial" panose="020B0604020202020204" pitchFamily="34" charset="0"/>
            <a:buChar char="•"/>
          </a:pPr>
          <a:r>
            <a:rPr lang="en-US" b="1" i="0" dirty="0"/>
            <a:t>docker-compose up.	</a:t>
          </a:r>
          <a:r>
            <a:rPr lang="en-US" b="0" i="0" dirty="0"/>
            <a:t>— Start services.</a:t>
          </a:r>
          <a:endParaRPr lang="en-US" dirty="0"/>
        </a:p>
      </dgm:t>
    </dgm:pt>
    <dgm:pt modelId="{284C1B94-794F-4908-BD87-1550C8B42E86}" type="parTrans" cxnId="{F5E3F1DD-F7C1-44EA-845E-862CA9F3954A}">
      <dgm:prSet/>
      <dgm:spPr/>
      <dgm:t>
        <a:bodyPr/>
        <a:lstStyle/>
        <a:p>
          <a:endParaRPr lang="en-US"/>
        </a:p>
      </dgm:t>
    </dgm:pt>
    <dgm:pt modelId="{575BC0D1-BFD3-489D-BF52-5700A934391D}" type="sibTrans" cxnId="{F5E3F1DD-F7C1-44EA-845E-862CA9F3954A}">
      <dgm:prSet/>
      <dgm:spPr/>
      <dgm:t>
        <a:bodyPr/>
        <a:lstStyle/>
        <a:p>
          <a:endParaRPr lang="en-US"/>
        </a:p>
      </dgm:t>
    </dgm:pt>
    <dgm:pt modelId="{74837EA1-460D-4C8C-B035-2BD9FD60F22F}">
      <dgm:prSet/>
      <dgm:spPr/>
      <dgm:t>
        <a:bodyPr/>
        <a:lstStyle/>
        <a:p>
          <a:pPr>
            <a:buFont typeface="Arial" panose="020B0604020202020204" pitchFamily="34" charset="0"/>
            <a:buChar char="•"/>
          </a:pPr>
          <a:r>
            <a:rPr lang="en-US" b="1" i="0" dirty="0"/>
            <a:t>docker-compose down	</a:t>
          </a:r>
          <a:r>
            <a:rPr lang="en-US" b="0" i="0" dirty="0"/>
            <a:t>— Stop and remove containers, networks, images, and volumes.</a:t>
          </a:r>
          <a:endParaRPr lang="en-US" dirty="0"/>
        </a:p>
      </dgm:t>
    </dgm:pt>
    <dgm:pt modelId="{9859C6A0-0B01-49CB-875E-1ED35A661770}" type="parTrans" cxnId="{9A0AEBA7-5436-4EC9-98BA-8E9074F3BCCD}">
      <dgm:prSet/>
      <dgm:spPr/>
      <dgm:t>
        <a:bodyPr/>
        <a:lstStyle/>
        <a:p>
          <a:endParaRPr lang="en-US"/>
        </a:p>
      </dgm:t>
    </dgm:pt>
    <dgm:pt modelId="{0CCADAA6-F67E-4BD1-A3CE-C31324A53AC5}" type="sibTrans" cxnId="{9A0AEBA7-5436-4EC9-98BA-8E9074F3BCCD}">
      <dgm:prSet/>
      <dgm:spPr/>
      <dgm:t>
        <a:bodyPr/>
        <a:lstStyle/>
        <a:p>
          <a:endParaRPr lang="en-US"/>
        </a:p>
      </dgm:t>
    </dgm:pt>
    <dgm:pt modelId="{ADD84A69-576A-FB47-9CBF-6D5D54B3A58C}">
      <dgm:prSet/>
      <dgm:spPr/>
      <dgm:t>
        <a:bodyPr/>
        <a:lstStyle/>
        <a:p>
          <a:pPr>
            <a:buFont typeface="Arial" panose="020B0604020202020204" pitchFamily="34" charset="0"/>
            <a:buChar char="•"/>
          </a:pPr>
          <a:r>
            <a:rPr lang="en-IN" b="1" i="0" dirty="0"/>
            <a:t>docker-compose stop	</a:t>
          </a:r>
          <a:r>
            <a:rPr lang="en-IN" b="0" i="0" dirty="0"/>
            <a:t>— Stops running containers without removing them.</a:t>
          </a:r>
          <a:endParaRPr lang="en-US" dirty="0"/>
        </a:p>
      </dgm:t>
    </dgm:pt>
    <dgm:pt modelId="{213B8307-1FE5-FB47-86AC-1CA6AB7F8B4F}" type="parTrans" cxnId="{187A6553-BCF7-2A44-9D36-3EBC8864FD6C}">
      <dgm:prSet/>
      <dgm:spPr/>
      <dgm:t>
        <a:bodyPr/>
        <a:lstStyle/>
        <a:p>
          <a:endParaRPr lang="en-GB"/>
        </a:p>
      </dgm:t>
    </dgm:pt>
    <dgm:pt modelId="{80BE2F64-7F57-BD4E-8152-9419D19CBE44}" type="sibTrans" cxnId="{187A6553-BCF7-2A44-9D36-3EBC8864FD6C}">
      <dgm:prSet/>
      <dgm:spPr/>
      <dgm:t>
        <a:bodyPr/>
        <a:lstStyle/>
        <a:p>
          <a:endParaRPr lang="en-GB"/>
        </a:p>
      </dgm:t>
    </dgm:pt>
    <dgm:pt modelId="{480ED767-5A85-9941-BDC1-1CDA1ACAB0F8}">
      <dgm:prSet/>
      <dgm:spPr/>
      <dgm:t>
        <a:bodyPr/>
        <a:lstStyle/>
        <a:p>
          <a:pPr>
            <a:buFont typeface="Arial" panose="020B0604020202020204" pitchFamily="34" charset="0"/>
            <a:buChar char="•"/>
          </a:pPr>
          <a:r>
            <a:rPr lang="en-IN" b="1" i="0" dirty="0"/>
            <a:t>docker-compose logs	</a:t>
          </a:r>
          <a:r>
            <a:rPr lang="en-IN" b="0" i="0" dirty="0"/>
            <a:t>— View output from containers.</a:t>
          </a:r>
          <a:endParaRPr lang="en-US" dirty="0"/>
        </a:p>
      </dgm:t>
    </dgm:pt>
    <dgm:pt modelId="{87D3E2C0-458A-934C-92AB-B757468143AA}" type="parTrans" cxnId="{5B2461BF-1238-FB45-9C5E-785BE4EEEBFD}">
      <dgm:prSet/>
      <dgm:spPr/>
      <dgm:t>
        <a:bodyPr/>
        <a:lstStyle/>
        <a:p>
          <a:endParaRPr lang="en-GB"/>
        </a:p>
      </dgm:t>
    </dgm:pt>
    <dgm:pt modelId="{E67A64F5-54B7-3946-950A-62E8318F85F0}" type="sibTrans" cxnId="{5B2461BF-1238-FB45-9C5E-785BE4EEEBFD}">
      <dgm:prSet/>
      <dgm:spPr/>
      <dgm:t>
        <a:bodyPr/>
        <a:lstStyle/>
        <a:p>
          <a:endParaRPr lang="en-GB"/>
        </a:p>
      </dgm:t>
    </dgm:pt>
    <dgm:pt modelId="{5A65671F-A03A-1647-B09A-FEA01B7A2834}" type="pres">
      <dgm:prSet presAssocID="{2188B01C-BFB4-43B0-80DB-8E0104054B21}" presName="linear" presStyleCnt="0">
        <dgm:presLayoutVars>
          <dgm:animLvl val="lvl"/>
          <dgm:resizeHandles val="exact"/>
        </dgm:presLayoutVars>
      </dgm:prSet>
      <dgm:spPr/>
    </dgm:pt>
    <dgm:pt modelId="{0B1A45B6-DB96-1645-B067-ED77B3FF1E66}" type="pres">
      <dgm:prSet presAssocID="{87181391-B0B3-4571-82AA-4AC541B2180D}" presName="parentText" presStyleLbl="node1" presStyleIdx="0" presStyleCnt="3">
        <dgm:presLayoutVars>
          <dgm:chMax val="0"/>
          <dgm:bulletEnabled val="1"/>
        </dgm:presLayoutVars>
      </dgm:prSet>
      <dgm:spPr/>
    </dgm:pt>
    <dgm:pt modelId="{7E5A5021-C666-AA4B-B195-52CBA6B5C835}" type="pres">
      <dgm:prSet presAssocID="{F27FB3B5-EE0A-4844-ABC4-7FF422BB1EFD}" presName="spacer" presStyleCnt="0"/>
      <dgm:spPr/>
    </dgm:pt>
    <dgm:pt modelId="{2643609F-55A4-3D47-B518-B4C27E12BB78}" type="pres">
      <dgm:prSet presAssocID="{B5D5CB37-DE48-4348-BC1B-EF392048E47C}" presName="parentText" presStyleLbl="node1" presStyleIdx="1" presStyleCnt="3">
        <dgm:presLayoutVars>
          <dgm:chMax val="0"/>
          <dgm:bulletEnabled val="1"/>
        </dgm:presLayoutVars>
      </dgm:prSet>
      <dgm:spPr/>
    </dgm:pt>
    <dgm:pt modelId="{E31C74C1-EF66-2E48-B7A0-870600F33D1C}" type="pres">
      <dgm:prSet presAssocID="{F2AEC10B-65DC-4ADD-AB39-009C3EFF0DB7}" presName="spacer" presStyleCnt="0"/>
      <dgm:spPr/>
    </dgm:pt>
    <dgm:pt modelId="{1303726A-2BCE-8B4D-B927-4187B8110460}" type="pres">
      <dgm:prSet presAssocID="{A70910DF-B089-4BE6-B098-738257E535A9}" presName="parentText" presStyleLbl="node1" presStyleIdx="2" presStyleCnt="3">
        <dgm:presLayoutVars>
          <dgm:chMax val="0"/>
          <dgm:bulletEnabled val="1"/>
        </dgm:presLayoutVars>
      </dgm:prSet>
      <dgm:spPr/>
    </dgm:pt>
    <dgm:pt modelId="{1AF1E481-B8DF-224C-A78B-6D4E99F09AD1}" type="pres">
      <dgm:prSet presAssocID="{A70910DF-B089-4BE6-B098-738257E535A9}" presName="childText" presStyleLbl="revTx" presStyleIdx="0" presStyleCnt="1">
        <dgm:presLayoutVars>
          <dgm:bulletEnabled val="1"/>
        </dgm:presLayoutVars>
      </dgm:prSet>
      <dgm:spPr/>
    </dgm:pt>
  </dgm:ptLst>
  <dgm:cxnLst>
    <dgm:cxn modelId="{0A7F7D0A-A44D-B240-A3D4-43AD95E4122C}" type="presOf" srcId="{B5D5CB37-DE48-4348-BC1B-EF392048E47C}" destId="{2643609F-55A4-3D47-B518-B4C27E12BB78}" srcOrd="0" destOrd="0" presId="urn:microsoft.com/office/officeart/2005/8/layout/vList2"/>
    <dgm:cxn modelId="{C6BC182F-AB58-49DF-9268-54939629F61C}" srcId="{2188B01C-BFB4-43B0-80DB-8E0104054B21}" destId="{87181391-B0B3-4571-82AA-4AC541B2180D}" srcOrd="0" destOrd="0" parTransId="{592A5EEA-4016-43DD-894B-71E28B1AE0F3}" sibTransId="{F27FB3B5-EE0A-4844-ABC4-7FF422BB1EFD}"/>
    <dgm:cxn modelId="{D1589239-4CA4-9A4C-8696-67DB20E74D04}" type="presOf" srcId="{87181391-B0B3-4571-82AA-4AC541B2180D}" destId="{0B1A45B6-DB96-1645-B067-ED77B3FF1E66}" srcOrd="0" destOrd="0" presId="urn:microsoft.com/office/officeart/2005/8/layout/vList2"/>
    <dgm:cxn modelId="{4C1A5B3E-7CC2-45CC-B9EA-917533CBD9A3}" srcId="{2188B01C-BFB4-43B0-80DB-8E0104054B21}" destId="{A70910DF-B089-4BE6-B098-738257E535A9}" srcOrd="2" destOrd="0" parTransId="{36A409A6-DCF5-4623-8B5A-C2A95B2AAFC4}" sibTransId="{1BAEE471-5CCE-4341-9E25-140CD4562D34}"/>
    <dgm:cxn modelId="{FADB6F51-9F08-DE42-B696-0BB529053A0F}" type="presOf" srcId="{8A47BD82-6CE0-4B44-9042-28F3CE0B8D13}" destId="{1AF1E481-B8DF-224C-A78B-6D4E99F09AD1}" srcOrd="0" destOrd="1" presId="urn:microsoft.com/office/officeart/2005/8/layout/vList2"/>
    <dgm:cxn modelId="{80438652-D93A-425D-B3AF-EDA896312E62}" srcId="{A70910DF-B089-4BE6-B098-738257E535A9}" destId="{D0A76008-8D6E-449A-8D77-B1DA2D3A8674}" srcOrd="0" destOrd="0" parTransId="{A3A265A1-BAA6-44E7-B248-1DBE5F42275C}" sibTransId="{E8B22F35-B2DD-43F4-8182-D8E5F50400D8}"/>
    <dgm:cxn modelId="{187A6553-BCF7-2A44-9D36-3EBC8864FD6C}" srcId="{A70910DF-B089-4BE6-B098-738257E535A9}" destId="{ADD84A69-576A-FB47-9CBF-6D5D54B3A58C}" srcOrd="3" destOrd="0" parTransId="{213B8307-1FE5-FB47-86AC-1CA6AB7F8B4F}" sibTransId="{80BE2F64-7F57-BD4E-8152-9419D19CBE44}"/>
    <dgm:cxn modelId="{AE70077A-7562-7741-9EA7-88B48255808A}" type="presOf" srcId="{D0A76008-8D6E-449A-8D77-B1DA2D3A8674}" destId="{1AF1E481-B8DF-224C-A78B-6D4E99F09AD1}" srcOrd="0" destOrd="0" presId="urn:microsoft.com/office/officeart/2005/8/layout/vList2"/>
    <dgm:cxn modelId="{252FA57C-FDAD-9C41-B458-44BAF245D8D3}" type="presOf" srcId="{A70910DF-B089-4BE6-B098-738257E535A9}" destId="{1303726A-2BCE-8B4D-B927-4187B8110460}" srcOrd="0" destOrd="0" presId="urn:microsoft.com/office/officeart/2005/8/layout/vList2"/>
    <dgm:cxn modelId="{42C97C83-7BDF-CC49-9C70-6C03191B2D6C}" type="presOf" srcId="{74837EA1-460D-4C8C-B035-2BD9FD60F22F}" destId="{1AF1E481-B8DF-224C-A78B-6D4E99F09AD1}" srcOrd="0" destOrd="2" presId="urn:microsoft.com/office/officeart/2005/8/layout/vList2"/>
    <dgm:cxn modelId="{9A0AEBA7-5436-4EC9-98BA-8E9074F3BCCD}" srcId="{A70910DF-B089-4BE6-B098-738257E535A9}" destId="{74837EA1-460D-4C8C-B035-2BD9FD60F22F}" srcOrd="2" destOrd="0" parTransId="{9859C6A0-0B01-49CB-875E-1ED35A661770}" sibTransId="{0CCADAA6-F67E-4BD1-A3CE-C31324A53AC5}"/>
    <dgm:cxn modelId="{397C6EBE-3E7A-4B9F-ABE0-6CA416A16E23}" srcId="{2188B01C-BFB4-43B0-80DB-8E0104054B21}" destId="{B5D5CB37-DE48-4348-BC1B-EF392048E47C}" srcOrd="1" destOrd="0" parTransId="{C84BF494-8FA6-4E10-AB7B-289534E416B5}" sibTransId="{F2AEC10B-65DC-4ADD-AB39-009C3EFF0DB7}"/>
    <dgm:cxn modelId="{5B2461BF-1238-FB45-9C5E-785BE4EEEBFD}" srcId="{A70910DF-B089-4BE6-B098-738257E535A9}" destId="{480ED767-5A85-9941-BDC1-1CDA1ACAB0F8}" srcOrd="4" destOrd="0" parTransId="{87D3E2C0-458A-934C-92AB-B757468143AA}" sibTransId="{E67A64F5-54B7-3946-950A-62E8318F85F0}"/>
    <dgm:cxn modelId="{F5E3F1DD-F7C1-44EA-845E-862CA9F3954A}" srcId="{A70910DF-B089-4BE6-B098-738257E535A9}" destId="{8A47BD82-6CE0-4B44-9042-28F3CE0B8D13}" srcOrd="1" destOrd="0" parTransId="{284C1B94-794F-4908-BD87-1550C8B42E86}" sibTransId="{575BC0D1-BFD3-489D-BF52-5700A934391D}"/>
    <dgm:cxn modelId="{60E173F8-FD0D-0E4F-B757-A4798FEE42AE}" type="presOf" srcId="{480ED767-5A85-9941-BDC1-1CDA1ACAB0F8}" destId="{1AF1E481-B8DF-224C-A78B-6D4E99F09AD1}" srcOrd="0" destOrd="4" presId="urn:microsoft.com/office/officeart/2005/8/layout/vList2"/>
    <dgm:cxn modelId="{FBCD18F9-7520-C441-84C0-CE09FE6A9B83}" type="presOf" srcId="{ADD84A69-576A-FB47-9CBF-6D5D54B3A58C}" destId="{1AF1E481-B8DF-224C-A78B-6D4E99F09AD1}" srcOrd="0" destOrd="3" presId="urn:microsoft.com/office/officeart/2005/8/layout/vList2"/>
    <dgm:cxn modelId="{C997A3FE-2ED5-6348-9B12-BB66408FC572}" type="presOf" srcId="{2188B01C-BFB4-43B0-80DB-8E0104054B21}" destId="{5A65671F-A03A-1647-B09A-FEA01B7A2834}" srcOrd="0" destOrd="0" presId="urn:microsoft.com/office/officeart/2005/8/layout/vList2"/>
    <dgm:cxn modelId="{5ACE2BF4-B9CB-3C44-A80F-D22FA0725784}" type="presParOf" srcId="{5A65671F-A03A-1647-B09A-FEA01B7A2834}" destId="{0B1A45B6-DB96-1645-B067-ED77B3FF1E66}" srcOrd="0" destOrd="0" presId="urn:microsoft.com/office/officeart/2005/8/layout/vList2"/>
    <dgm:cxn modelId="{83FAFF7E-5FA5-4341-AC49-8014BD4B1AA7}" type="presParOf" srcId="{5A65671F-A03A-1647-B09A-FEA01B7A2834}" destId="{7E5A5021-C666-AA4B-B195-52CBA6B5C835}" srcOrd="1" destOrd="0" presId="urn:microsoft.com/office/officeart/2005/8/layout/vList2"/>
    <dgm:cxn modelId="{B955A3D6-DF8F-5348-8515-33FA6EE4423D}" type="presParOf" srcId="{5A65671F-A03A-1647-B09A-FEA01B7A2834}" destId="{2643609F-55A4-3D47-B518-B4C27E12BB78}" srcOrd="2" destOrd="0" presId="urn:microsoft.com/office/officeart/2005/8/layout/vList2"/>
    <dgm:cxn modelId="{005D2DB3-3089-1941-8E3E-3C5A824ECEEA}" type="presParOf" srcId="{5A65671F-A03A-1647-B09A-FEA01B7A2834}" destId="{E31C74C1-EF66-2E48-B7A0-870600F33D1C}" srcOrd="3" destOrd="0" presId="urn:microsoft.com/office/officeart/2005/8/layout/vList2"/>
    <dgm:cxn modelId="{8217FCF9-706B-3B4E-A420-F2010BE9E144}" type="presParOf" srcId="{5A65671F-A03A-1647-B09A-FEA01B7A2834}" destId="{1303726A-2BCE-8B4D-B927-4187B8110460}" srcOrd="4" destOrd="0" presId="urn:microsoft.com/office/officeart/2005/8/layout/vList2"/>
    <dgm:cxn modelId="{C483A388-C394-604D-B784-AF05DF570E2A}" type="presParOf" srcId="{5A65671F-A03A-1647-B09A-FEA01B7A2834}" destId="{1AF1E481-B8DF-224C-A78B-6D4E99F09AD1}"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3974EB-03EB-AF49-A318-362217EAC4E2}">
      <dsp:nvSpPr>
        <dsp:cNvPr id="0" name=""/>
        <dsp:cNvSpPr/>
      </dsp:nvSpPr>
      <dsp:spPr>
        <a:xfrm>
          <a:off x="0" y="2224872"/>
          <a:ext cx="8305800" cy="0"/>
        </a:xfrm>
        <a:prstGeom prst="line">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9C487747-3F66-984F-9D84-3D60885C3281}">
      <dsp:nvSpPr>
        <dsp:cNvPr id="0" name=""/>
        <dsp:cNvSpPr/>
      </dsp:nvSpPr>
      <dsp:spPr>
        <a:xfrm>
          <a:off x="155733" y="2389512"/>
          <a:ext cx="2198441" cy="50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dirty="0"/>
            <a:t>2013</a:t>
          </a:r>
        </a:p>
      </dsp:txBody>
      <dsp:txXfrm>
        <a:off x="155733" y="2389512"/>
        <a:ext cx="2198441" cy="502821"/>
      </dsp:txXfrm>
    </dsp:sp>
    <dsp:sp modelId="{C4A5940A-33A5-B34B-8F94-84BB9819B798}">
      <dsp:nvSpPr>
        <dsp:cNvPr id="0" name=""/>
        <dsp:cNvSpPr/>
      </dsp:nvSpPr>
      <dsp:spPr>
        <a:xfrm>
          <a:off x="5840" y="573321"/>
          <a:ext cx="2498228" cy="806098"/>
        </a:xfrm>
        <a:prstGeom prst="round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dirty="0"/>
            <a:t>Docker is Born. </a:t>
          </a:r>
          <a:r>
            <a:rPr lang="en-US" sz="1200" kern="1200" dirty="0" err="1"/>
            <a:t>DotCloud</a:t>
          </a:r>
          <a:r>
            <a:rPr lang="en-US" sz="1200" kern="1200" dirty="0"/>
            <a:t> released Docker to simplify app containerization.</a:t>
          </a:r>
        </a:p>
      </dsp:txBody>
      <dsp:txXfrm>
        <a:off x="45190" y="612671"/>
        <a:ext cx="2419528" cy="727398"/>
      </dsp:txXfrm>
    </dsp:sp>
    <dsp:sp modelId="{1BBC5B5F-3C83-6E4A-A38C-8A5534925FEB}">
      <dsp:nvSpPr>
        <dsp:cNvPr id="0" name=""/>
        <dsp:cNvSpPr/>
      </dsp:nvSpPr>
      <dsp:spPr>
        <a:xfrm>
          <a:off x="1254954" y="1379420"/>
          <a:ext cx="0" cy="845451"/>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1F5A84C1-9803-794E-8533-26393F9D34F4}">
      <dsp:nvSpPr>
        <dsp:cNvPr id="0" name=""/>
        <dsp:cNvSpPr/>
      </dsp:nvSpPr>
      <dsp:spPr>
        <a:xfrm>
          <a:off x="1604706" y="1557410"/>
          <a:ext cx="2198441" cy="50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dirty="0"/>
            <a:t>2013–2014</a:t>
          </a:r>
        </a:p>
      </dsp:txBody>
      <dsp:txXfrm>
        <a:off x="1604706" y="1557410"/>
        <a:ext cx="2198441" cy="502821"/>
      </dsp:txXfrm>
    </dsp:sp>
    <dsp:sp modelId="{560C4AE6-CBB8-4940-A901-604409DFB782}">
      <dsp:nvSpPr>
        <dsp:cNvPr id="0" name=""/>
        <dsp:cNvSpPr/>
      </dsp:nvSpPr>
      <dsp:spPr>
        <a:xfrm>
          <a:off x="1221581" y="2191498"/>
          <a:ext cx="66746" cy="66746"/>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7E13FF-6E51-6242-B886-4D8235A28897}">
      <dsp:nvSpPr>
        <dsp:cNvPr id="0" name=""/>
        <dsp:cNvSpPr/>
      </dsp:nvSpPr>
      <dsp:spPr>
        <a:xfrm>
          <a:off x="1454812" y="3070323"/>
          <a:ext cx="2498228" cy="995769"/>
        </a:xfrm>
        <a:prstGeom prst="round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dirty="0"/>
            <a:t>Rapid Growth Docker gained popularity for its simplicity and efficiency. Integrated by Google, Red Hat, and AWS.</a:t>
          </a:r>
        </a:p>
      </dsp:txBody>
      <dsp:txXfrm>
        <a:off x="1503421" y="3118932"/>
        <a:ext cx="2401010" cy="898551"/>
      </dsp:txXfrm>
    </dsp:sp>
    <dsp:sp modelId="{4A29D797-35C6-2A48-AD32-4E5D9F58E06B}">
      <dsp:nvSpPr>
        <dsp:cNvPr id="0" name=""/>
        <dsp:cNvSpPr/>
      </dsp:nvSpPr>
      <dsp:spPr>
        <a:xfrm>
          <a:off x="2703927" y="2224872"/>
          <a:ext cx="0" cy="845451"/>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8A7D8F5-CC3B-724A-AC4A-2613CB2842B9}">
      <dsp:nvSpPr>
        <dsp:cNvPr id="0" name=""/>
        <dsp:cNvSpPr/>
      </dsp:nvSpPr>
      <dsp:spPr>
        <a:xfrm>
          <a:off x="3053679" y="2389512"/>
          <a:ext cx="2198441" cy="50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dirty="0"/>
            <a:t>2015</a:t>
          </a:r>
        </a:p>
      </dsp:txBody>
      <dsp:txXfrm>
        <a:off x="3053679" y="2389512"/>
        <a:ext cx="2198441" cy="502821"/>
      </dsp:txXfrm>
    </dsp:sp>
    <dsp:sp modelId="{7C511FF8-18C2-8447-98FF-0ED72FF073DF}">
      <dsp:nvSpPr>
        <dsp:cNvPr id="0" name=""/>
        <dsp:cNvSpPr/>
      </dsp:nvSpPr>
      <dsp:spPr>
        <a:xfrm>
          <a:off x="2670554" y="2191498"/>
          <a:ext cx="66746" cy="66746"/>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59AD4E-AA4D-B749-9ABD-B603857BDEF2}">
      <dsp:nvSpPr>
        <dsp:cNvPr id="0" name=""/>
        <dsp:cNvSpPr/>
      </dsp:nvSpPr>
      <dsp:spPr>
        <a:xfrm>
          <a:off x="2903785" y="383651"/>
          <a:ext cx="2498228" cy="995769"/>
        </a:xfrm>
        <a:prstGeom prst="round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dirty="0"/>
            <a:t>Docker Inc. and OCI </a:t>
          </a:r>
          <a:r>
            <a:rPr lang="en-US" sz="1200" kern="1200" dirty="0" err="1"/>
            <a:t>DotCloud</a:t>
          </a:r>
          <a:r>
            <a:rPr lang="en-US" sz="1200" kern="1200" dirty="0"/>
            <a:t> renamed to Docker Inc. Launched the Open Container Initiative (OCI).</a:t>
          </a:r>
        </a:p>
      </dsp:txBody>
      <dsp:txXfrm>
        <a:off x="2952394" y="432260"/>
        <a:ext cx="2401010" cy="898551"/>
      </dsp:txXfrm>
    </dsp:sp>
    <dsp:sp modelId="{6A012A69-CB66-B342-8A43-7D98D50608AE}">
      <dsp:nvSpPr>
        <dsp:cNvPr id="0" name=""/>
        <dsp:cNvSpPr/>
      </dsp:nvSpPr>
      <dsp:spPr>
        <a:xfrm>
          <a:off x="4152900" y="1379420"/>
          <a:ext cx="0" cy="845451"/>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9F3BE01C-6B8B-134E-8429-171B794565D4}">
      <dsp:nvSpPr>
        <dsp:cNvPr id="0" name=""/>
        <dsp:cNvSpPr/>
      </dsp:nvSpPr>
      <dsp:spPr>
        <a:xfrm>
          <a:off x="4502652" y="1557410"/>
          <a:ext cx="2198441" cy="50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dirty="0"/>
            <a:t>2016–2017</a:t>
          </a:r>
        </a:p>
      </dsp:txBody>
      <dsp:txXfrm>
        <a:off x="4502652" y="1557410"/>
        <a:ext cx="2198441" cy="502821"/>
      </dsp:txXfrm>
    </dsp:sp>
    <dsp:sp modelId="{D6ECFD73-193C-BF41-8668-597C7F3275DC}">
      <dsp:nvSpPr>
        <dsp:cNvPr id="0" name=""/>
        <dsp:cNvSpPr/>
      </dsp:nvSpPr>
      <dsp:spPr>
        <a:xfrm>
          <a:off x="4119526" y="2191498"/>
          <a:ext cx="66746" cy="66746"/>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8266C8-360E-B544-8F05-FA8B72003FA2}">
      <dsp:nvSpPr>
        <dsp:cNvPr id="0" name=""/>
        <dsp:cNvSpPr/>
      </dsp:nvSpPr>
      <dsp:spPr>
        <a:xfrm>
          <a:off x="4352758" y="3070323"/>
          <a:ext cx="2498228" cy="758681"/>
        </a:xfrm>
        <a:prstGeom prst="round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dirty="0"/>
            <a:t>Expansion Introduced Docker Swarm and Docker Compose.</a:t>
          </a:r>
        </a:p>
      </dsp:txBody>
      <dsp:txXfrm>
        <a:off x="4389794" y="3107359"/>
        <a:ext cx="2424156" cy="684609"/>
      </dsp:txXfrm>
    </dsp:sp>
    <dsp:sp modelId="{B00CF267-EDF1-254A-9146-E6D394CBE5B1}">
      <dsp:nvSpPr>
        <dsp:cNvPr id="0" name=""/>
        <dsp:cNvSpPr/>
      </dsp:nvSpPr>
      <dsp:spPr>
        <a:xfrm>
          <a:off x="5601872" y="2224872"/>
          <a:ext cx="0" cy="845451"/>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437EF7F5-E6E4-7647-A800-57B0BEC11497}">
      <dsp:nvSpPr>
        <dsp:cNvPr id="0" name=""/>
        <dsp:cNvSpPr/>
      </dsp:nvSpPr>
      <dsp:spPr>
        <a:xfrm>
          <a:off x="5951624" y="2389512"/>
          <a:ext cx="2198441" cy="50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dirty="0"/>
            <a:t>2018–2019</a:t>
          </a:r>
        </a:p>
      </dsp:txBody>
      <dsp:txXfrm>
        <a:off x="5951624" y="2389512"/>
        <a:ext cx="2198441" cy="502821"/>
      </dsp:txXfrm>
    </dsp:sp>
    <dsp:sp modelId="{1F1846F1-3203-C741-AD33-400B6E41F7B3}">
      <dsp:nvSpPr>
        <dsp:cNvPr id="0" name=""/>
        <dsp:cNvSpPr/>
      </dsp:nvSpPr>
      <dsp:spPr>
        <a:xfrm>
          <a:off x="5568499" y="2191498"/>
          <a:ext cx="66746" cy="66746"/>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2C739C-C3BE-4646-AC52-D8772D8EF8D9}">
      <dsp:nvSpPr>
        <dsp:cNvPr id="0" name=""/>
        <dsp:cNvSpPr/>
      </dsp:nvSpPr>
      <dsp:spPr>
        <a:xfrm>
          <a:off x="5801731" y="193981"/>
          <a:ext cx="2498228" cy="1185439"/>
        </a:xfrm>
        <a:prstGeom prst="round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dirty="0" err="1"/>
            <a:t>Mirantis</a:t>
          </a:r>
          <a:r>
            <a:rPr lang="en-US" sz="1200" kern="1200" dirty="0"/>
            <a:t> Acquisition </a:t>
          </a:r>
          <a:r>
            <a:rPr lang="en-US" sz="1200" kern="1200" dirty="0" err="1"/>
            <a:t>Mirantis</a:t>
          </a:r>
          <a:r>
            <a:rPr lang="en-US" sz="1200" kern="1200" dirty="0"/>
            <a:t> acquired Docker's enterprise business in 2019. Docker focused on cloud-native tech and Docker Desktop.</a:t>
          </a:r>
        </a:p>
      </dsp:txBody>
      <dsp:txXfrm>
        <a:off x="5859599" y="251849"/>
        <a:ext cx="2382492" cy="1069703"/>
      </dsp:txXfrm>
    </dsp:sp>
    <dsp:sp modelId="{952AD869-E889-6240-A4BC-B9113D900226}">
      <dsp:nvSpPr>
        <dsp:cNvPr id="0" name=""/>
        <dsp:cNvSpPr/>
      </dsp:nvSpPr>
      <dsp:spPr>
        <a:xfrm>
          <a:off x="7050845" y="1379420"/>
          <a:ext cx="0" cy="845451"/>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907D18AB-D13A-8F48-A19E-D6BE90D30C21}">
      <dsp:nvSpPr>
        <dsp:cNvPr id="0" name=""/>
        <dsp:cNvSpPr/>
      </dsp:nvSpPr>
      <dsp:spPr>
        <a:xfrm>
          <a:off x="7017472" y="2191498"/>
          <a:ext cx="66746" cy="66746"/>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4D07EC-C095-0247-989B-94D3FBBA9B92}">
      <dsp:nvSpPr>
        <dsp:cNvPr id="0" name=""/>
        <dsp:cNvSpPr/>
      </dsp:nvSpPr>
      <dsp:spPr>
        <a:xfrm>
          <a:off x="553" y="417646"/>
          <a:ext cx="2157043" cy="1294226"/>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 Docker Registry is a server-side application that stores and lets you distribute Docker images. It can be used to host images privately or publicly. Docker provides an open-source registry implementation called Docker Registry.</a:t>
          </a:r>
        </a:p>
      </dsp:txBody>
      <dsp:txXfrm>
        <a:off x="553" y="417646"/>
        <a:ext cx="2157043" cy="1294226"/>
      </dsp:txXfrm>
    </dsp:sp>
    <dsp:sp modelId="{42BE02A2-8088-3A4C-B99D-C33B86253CD4}">
      <dsp:nvSpPr>
        <dsp:cNvPr id="0" name=""/>
        <dsp:cNvSpPr/>
      </dsp:nvSpPr>
      <dsp:spPr>
        <a:xfrm>
          <a:off x="2373301" y="417646"/>
          <a:ext cx="2157043" cy="1294226"/>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Storage and Distribution: Stores Docker images and allows them to be shared among multiple users or systems.</a:t>
          </a:r>
        </a:p>
      </dsp:txBody>
      <dsp:txXfrm>
        <a:off x="2373301" y="417646"/>
        <a:ext cx="2157043" cy="1294226"/>
      </dsp:txXfrm>
    </dsp:sp>
    <dsp:sp modelId="{688024B6-D51F-A845-B307-0386A36C231C}">
      <dsp:nvSpPr>
        <dsp:cNvPr id="0" name=""/>
        <dsp:cNvSpPr/>
      </dsp:nvSpPr>
      <dsp:spPr>
        <a:xfrm>
          <a:off x="1186927" y="1927577"/>
          <a:ext cx="2157043" cy="1294226"/>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Private Registries: Organizations can deploy their own registry to have full control over the distribution of their Docker images.</a:t>
          </a:r>
        </a:p>
      </dsp:txBody>
      <dsp:txXfrm>
        <a:off x="1186927" y="1927577"/>
        <a:ext cx="2157043" cy="12942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38147F-C2AB-254F-B5E1-A522BCA18D95}">
      <dsp:nvSpPr>
        <dsp:cNvPr id="0" name=""/>
        <dsp:cNvSpPr/>
      </dsp:nvSpPr>
      <dsp:spPr>
        <a:xfrm>
          <a:off x="0" y="0"/>
          <a:ext cx="8097012" cy="78324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dirty="0"/>
            <a:t>Docker Hub is a cloud-based registry service provided by Docker Inc. </a:t>
          </a:r>
          <a:endParaRPr lang="en-US" sz="2000" kern="1200" dirty="0"/>
        </a:p>
      </dsp:txBody>
      <dsp:txXfrm>
        <a:off x="22940" y="22940"/>
        <a:ext cx="7160195" cy="737360"/>
      </dsp:txXfrm>
    </dsp:sp>
    <dsp:sp modelId="{19E81204-C4F4-2D4E-8D8D-7A473DECDE9F}">
      <dsp:nvSpPr>
        <dsp:cNvPr id="0" name=""/>
        <dsp:cNvSpPr/>
      </dsp:nvSpPr>
      <dsp:spPr>
        <a:xfrm>
          <a:off x="604646" y="892024"/>
          <a:ext cx="8097012" cy="78324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b="1" kern="1200" dirty="0"/>
            <a:t>Public and Private Repositories</a:t>
          </a:r>
          <a:endParaRPr lang="en-US" sz="2000" kern="1200" dirty="0"/>
        </a:p>
      </dsp:txBody>
      <dsp:txXfrm>
        <a:off x="627586" y="914964"/>
        <a:ext cx="6937378" cy="737360"/>
      </dsp:txXfrm>
    </dsp:sp>
    <dsp:sp modelId="{88D0289F-6376-C344-9DAD-AEFFE30765F7}">
      <dsp:nvSpPr>
        <dsp:cNvPr id="0" name=""/>
        <dsp:cNvSpPr/>
      </dsp:nvSpPr>
      <dsp:spPr>
        <a:xfrm>
          <a:off x="1209293" y="1784048"/>
          <a:ext cx="8097012" cy="78324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b="1" kern="1200" dirty="0"/>
            <a:t>Automated Builds</a:t>
          </a:r>
          <a:endParaRPr lang="en-US" sz="2000" kern="1200" dirty="0"/>
        </a:p>
      </dsp:txBody>
      <dsp:txXfrm>
        <a:off x="1232233" y="1806988"/>
        <a:ext cx="6937378" cy="737360"/>
      </dsp:txXfrm>
    </dsp:sp>
    <dsp:sp modelId="{7618C3C3-E104-5F41-A7D8-22697E708731}">
      <dsp:nvSpPr>
        <dsp:cNvPr id="0" name=""/>
        <dsp:cNvSpPr/>
      </dsp:nvSpPr>
      <dsp:spPr>
        <a:xfrm>
          <a:off x="1813940" y="2676072"/>
          <a:ext cx="8097012" cy="78324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b="1" kern="1200" dirty="0"/>
            <a:t>Official Images</a:t>
          </a:r>
          <a:endParaRPr lang="en-US" sz="2000" kern="1200" dirty="0"/>
        </a:p>
      </dsp:txBody>
      <dsp:txXfrm>
        <a:off x="1836880" y="2699012"/>
        <a:ext cx="6937378" cy="737360"/>
      </dsp:txXfrm>
    </dsp:sp>
    <dsp:sp modelId="{041629BC-7DD4-E24B-9B4B-95D5570042D7}">
      <dsp:nvSpPr>
        <dsp:cNvPr id="0" name=""/>
        <dsp:cNvSpPr/>
      </dsp:nvSpPr>
      <dsp:spPr>
        <a:xfrm>
          <a:off x="2418587" y="3568097"/>
          <a:ext cx="8097012" cy="78324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b="1" kern="1200" dirty="0"/>
            <a:t>Community Contributions</a:t>
          </a:r>
          <a:endParaRPr lang="en-US" sz="2000" kern="1200" dirty="0"/>
        </a:p>
      </dsp:txBody>
      <dsp:txXfrm>
        <a:off x="2441527" y="3591037"/>
        <a:ext cx="6937378" cy="737360"/>
      </dsp:txXfrm>
    </dsp:sp>
    <dsp:sp modelId="{56130ABC-61E3-3F40-92F9-D614DB53E8C5}">
      <dsp:nvSpPr>
        <dsp:cNvPr id="0" name=""/>
        <dsp:cNvSpPr/>
      </dsp:nvSpPr>
      <dsp:spPr>
        <a:xfrm>
          <a:off x="7587905" y="572200"/>
          <a:ext cx="509106" cy="509106"/>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7702454" y="572200"/>
        <a:ext cx="280008" cy="383102"/>
      </dsp:txXfrm>
    </dsp:sp>
    <dsp:sp modelId="{482E8263-CADE-3949-8F45-F53ADAB9F8A4}">
      <dsp:nvSpPr>
        <dsp:cNvPr id="0" name=""/>
        <dsp:cNvSpPr/>
      </dsp:nvSpPr>
      <dsp:spPr>
        <a:xfrm>
          <a:off x="8192552" y="1464225"/>
          <a:ext cx="509106" cy="509106"/>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8307101" y="1464225"/>
        <a:ext cx="280008" cy="383102"/>
      </dsp:txXfrm>
    </dsp:sp>
    <dsp:sp modelId="{7ECEFC12-FFAF-BC4C-8B8F-A1F44157DD0F}">
      <dsp:nvSpPr>
        <dsp:cNvPr id="0" name=""/>
        <dsp:cNvSpPr/>
      </dsp:nvSpPr>
      <dsp:spPr>
        <a:xfrm>
          <a:off x="8797199" y="2343195"/>
          <a:ext cx="509106" cy="509106"/>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8911748" y="2343195"/>
        <a:ext cx="280008" cy="383102"/>
      </dsp:txXfrm>
    </dsp:sp>
    <dsp:sp modelId="{1B1F9837-3834-C748-9F7A-3B2B457348B7}">
      <dsp:nvSpPr>
        <dsp:cNvPr id="0" name=""/>
        <dsp:cNvSpPr/>
      </dsp:nvSpPr>
      <dsp:spPr>
        <a:xfrm>
          <a:off x="9401846" y="3243922"/>
          <a:ext cx="509106" cy="509106"/>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9516395" y="3243922"/>
        <a:ext cx="280008" cy="3831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6A911E-BB59-FB43-ADF0-402B3AE84AE7}">
      <dsp:nvSpPr>
        <dsp:cNvPr id="0" name=""/>
        <dsp:cNvSpPr/>
      </dsp:nvSpPr>
      <dsp:spPr>
        <a:xfrm>
          <a:off x="0" y="2047"/>
          <a:ext cx="5458837" cy="0"/>
        </a:xfrm>
        <a:prstGeom prst="lin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BDF1C0-39C4-6C4B-8BFD-1FE839A6DCEA}">
      <dsp:nvSpPr>
        <dsp:cNvPr id="0" name=""/>
        <dsp:cNvSpPr/>
      </dsp:nvSpPr>
      <dsp:spPr>
        <a:xfrm>
          <a:off x="0" y="2047"/>
          <a:ext cx="5458837" cy="13961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A Dockerfile is a text document that contains all the commands to assemble an image.</a:t>
          </a:r>
        </a:p>
      </dsp:txBody>
      <dsp:txXfrm>
        <a:off x="0" y="2047"/>
        <a:ext cx="5458837" cy="1396141"/>
      </dsp:txXfrm>
    </dsp:sp>
    <dsp:sp modelId="{43FA8DEF-D47E-3A4F-A099-381AA3787A98}">
      <dsp:nvSpPr>
        <dsp:cNvPr id="0" name=""/>
        <dsp:cNvSpPr/>
      </dsp:nvSpPr>
      <dsp:spPr>
        <a:xfrm>
          <a:off x="0" y="1398189"/>
          <a:ext cx="5458837" cy="0"/>
        </a:xfrm>
        <a:prstGeom prst="lin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FB7826-5441-4D49-B32D-7EE5C28C3FCB}">
      <dsp:nvSpPr>
        <dsp:cNvPr id="0" name=""/>
        <dsp:cNvSpPr/>
      </dsp:nvSpPr>
      <dsp:spPr>
        <a:xfrm>
          <a:off x="0" y="1398189"/>
          <a:ext cx="5458837" cy="13961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It defines the environment and the instructions for creating Docker containers.</a:t>
          </a:r>
        </a:p>
      </dsp:txBody>
      <dsp:txXfrm>
        <a:off x="0" y="1398189"/>
        <a:ext cx="5458837" cy="1396141"/>
      </dsp:txXfrm>
    </dsp:sp>
    <dsp:sp modelId="{D1ED4E1A-D393-A546-A606-69ADA4D2E7DD}">
      <dsp:nvSpPr>
        <dsp:cNvPr id="0" name=""/>
        <dsp:cNvSpPr/>
      </dsp:nvSpPr>
      <dsp:spPr>
        <a:xfrm>
          <a:off x="0" y="2794330"/>
          <a:ext cx="5458837" cy="0"/>
        </a:xfrm>
        <a:prstGeom prst="lin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7BD632-50B1-3948-919B-06787DC6D2F2}">
      <dsp:nvSpPr>
        <dsp:cNvPr id="0" name=""/>
        <dsp:cNvSpPr/>
      </dsp:nvSpPr>
      <dsp:spPr>
        <a:xfrm>
          <a:off x="0" y="2794330"/>
          <a:ext cx="5458837" cy="13961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Understanding Dockerfiles is crucial for automating the deployment of applications in containers.</a:t>
          </a:r>
        </a:p>
      </dsp:txBody>
      <dsp:txXfrm>
        <a:off x="0" y="2794330"/>
        <a:ext cx="5458837" cy="13961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73EA46-B166-7644-A16E-BC90ECD228FC}">
      <dsp:nvSpPr>
        <dsp:cNvPr id="0" name=""/>
        <dsp:cNvSpPr/>
      </dsp:nvSpPr>
      <dsp:spPr>
        <a:xfrm>
          <a:off x="5395" y="245042"/>
          <a:ext cx="3791121" cy="824499"/>
        </a:xfrm>
        <a:prstGeom prst="roundRect">
          <a:avLst/>
        </a:prstGeom>
        <a:solidFill>
          <a:schemeClr val="accent1">
            <a:lumMod val="60000"/>
            <a:lum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GB" sz="3600" kern="1200" dirty="0"/>
            <a:t>Advantages</a:t>
          </a:r>
          <a:r>
            <a:rPr lang="en-GB" sz="3200" kern="1200" dirty="0"/>
            <a:t>:</a:t>
          </a:r>
        </a:p>
      </dsp:txBody>
      <dsp:txXfrm>
        <a:off x="45644" y="285291"/>
        <a:ext cx="3710623" cy="744001"/>
      </dsp:txXfrm>
    </dsp:sp>
    <dsp:sp modelId="{B9B825E9-7C70-164F-8595-4A28A4399BAD}">
      <dsp:nvSpPr>
        <dsp:cNvPr id="0" name=""/>
        <dsp:cNvSpPr/>
      </dsp:nvSpPr>
      <dsp:spPr>
        <a:xfrm>
          <a:off x="335540" y="1176338"/>
          <a:ext cx="4948892" cy="78422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IN" sz="3100" b="0" i="1" kern="1200" dirty="0"/>
            <a:t>Faster deployment</a:t>
          </a:r>
          <a:endParaRPr lang="en-GB" sz="3100" kern="1200" dirty="0"/>
        </a:p>
      </dsp:txBody>
      <dsp:txXfrm>
        <a:off x="373823" y="1214621"/>
        <a:ext cx="4872326" cy="707656"/>
      </dsp:txXfrm>
    </dsp:sp>
    <dsp:sp modelId="{9A641C0E-5A47-C741-B590-4E024DAD5492}">
      <dsp:nvSpPr>
        <dsp:cNvPr id="0" name=""/>
        <dsp:cNvSpPr/>
      </dsp:nvSpPr>
      <dsp:spPr>
        <a:xfrm>
          <a:off x="313791" y="2067121"/>
          <a:ext cx="4992390" cy="756981"/>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IN" sz="3100" b="0" i="0" kern="1200" dirty="0"/>
            <a:t>Easy to read and maintain</a:t>
          </a:r>
          <a:endParaRPr lang="en-IN" sz="3100" kern="1200" dirty="0"/>
        </a:p>
      </dsp:txBody>
      <dsp:txXfrm>
        <a:off x="350744" y="2104074"/>
        <a:ext cx="4918484" cy="683075"/>
      </dsp:txXfrm>
    </dsp:sp>
    <dsp:sp modelId="{B7C3DFA2-670B-A041-9986-A74BEB5568C3}">
      <dsp:nvSpPr>
        <dsp:cNvPr id="0" name=""/>
        <dsp:cNvSpPr/>
      </dsp:nvSpPr>
      <dsp:spPr>
        <a:xfrm>
          <a:off x="326829" y="2930662"/>
          <a:ext cx="4966313" cy="76072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GB" sz="3100" kern="1200" dirty="0"/>
            <a:t>Security</a:t>
          </a:r>
        </a:p>
      </dsp:txBody>
      <dsp:txXfrm>
        <a:off x="363964" y="2967797"/>
        <a:ext cx="4892043" cy="68645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E00B9-344B-3B45-AA8B-801DC0A1DE22}">
      <dsp:nvSpPr>
        <dsp:cNvPr id="0" name=""/>
        <dsp:cNvSpPr/>
      </dsp:nvSpPr>
      <dsp:spPr>
        <a:xfrm>
          <a:off x="55" y="208505"/>
          <a:ext cx="5358196" cy="518400"/>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b="1" i="0" kern="1200"/>
            <a:t>Key Benefits</a:t>
          </a:r>
          <a:endParaRPr lang="en-US" sz="1800" kern="1200"/>
        </a:p>
      </dsp:txBody>
      <dsp:txXfrm>
        <a:off x="55" y="208505"/>
        <a:ext cx="5358196" cy="518400"/>
      </dsp:txXfrm>
    </dsp:sp>
    <dsp:sp modelId="{EBB1D9BB-19F3-2F46-A2E3-22C2D25B2A34}">
      <dsp:nvSpPr>
        <dsp:cNvPr id="0" name=""/>
        <dsp:cNvSpPr/>
      </dsp:nvSpPr>
      <dsp:spPr>
        <a:xfrm>
          <a:off x="55" y="726905"/>
          <a:ext cx="5358196" cy="4161248"/>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IN" sz="1800" b="0" i="0" kern="1200" dirty="0"/>
            <a:t>Define and manage services, networks, and volumes in a single YAML file</a:t>
          </a:r>
          <a:endParaRPr lang="en-US" sz="1800" kern="1200" dirty="0"/>
        </a:p>
        <a:p>
          <a:pPr marL="171450" lvl="1" indent="-171450" algn="l" defTabSz="800100">
            <a:lnSpc>
              <a:spcPct val="90000"/>
            </a:lnSpc>
            <a:spcBef>
              <a:spcPct val="0"/>
            </a:spcBef>
            <a:spcAft>
              <a:spcPct val="15000"/>
            </a:spcAft>
            <a:buChar char="•"/>
          </a:pPr>
          <a:r>
            <a:rPr lang="en-IN" sz="1800" b="0" i="0" kern="1200" dirty="0"/>
            <a:t>Start/stop entire application stack with a single command</a:t>
          </a:r>
          <a:endParaRPr lang="en-US" sz="1800" kern="1200" dirty="0"/>
        </a:p>
        <a:p>
          <a:pPr marL="171450" lvl="1" indent="-171450" algn="l" defTabSz="800100">
            <a:lnSpc>
              <a:spcPct val="90000"/>
            </a:lnSpc>
            <a:spcBef>
              <a:spcPct val="0"/>
            </a:spcBef>
            <a:spcAft>
              <a:spcPct val="15000"/>
            </a:spcAft>
            <a:buChar char="•"/>
          </a:pPr>
          <a:r>
            <a:rPr lang="en-IN" sz="1800" b="0" i="0" kern="1200" dirty="0"/>
            <a:t>Supports various environments (dev, staging, prod, CI/CD)</a:t>
          </a:r>
          <a:endParaRPr lang="en-US" sz="1800" kern="1200" dirty="0"/>
        </a:p>
        <a:p>
          <a:pPr marL="171450" lvl="1" indent="-171450" algn="l" defTabSz="800100">
            <a:lnSpc>
              <a:spcPct val="90000"/>
            </a:lnSpc>
            <a:spcBef>
              <a:spcPct val="0"/>
            </a:spcBef>
            <a:spcAft>
              <a:spcPct val="15000"/>
            </a:spcAft>
            <a:buChar char="•"/>
          </a:pPr>
          <a:r>
            <a:rPr lang="en-IN" sz="1800" b="0" i="0" kern="1200"/>
            <a:t>Facilitates collaboration and streamlines workflows</a:t>
          </a:r>
          <a:endParaRPr lang="en-US" sz="1800" kern="1200"/>
        </a:p>
        <a:p>
          <a:pPr marL="171450" lvl="1" indent="-171450" algn="l" defTabSz="800100">
            <a:lnSpc>
              <a:spcPct val="90000"/>
            </a:lnSpc>
            <a:spcBef>
              <a:spcPct val="0"/>
            </a:spcBef>
            <a:spcAft>
              <a:spcPct val="15000"/>
            </a:spcAft>
            <a:buChar char="•"/>
          </a:pPr>
          <a:r>
            <a:rPr lang="en-IN" sz="1800" b="0" i="0" kern="1200"/>
            <a:t>Leverages Docker's portability and scalability</a:t>
          </a:r>
          <a:endParaRPr lang="en-US" sz="1800" kern="1200"/>
        </a:p>
      </dsp:txBody>
      <dsp:txXfrm>
        <a:off x="55" y="726905"/>
        <a:ext cx="5358196" cy="4161248"/>
      </dsp:txXfrm>
    </dsp:sp>
    <dsp:sp modelId="{710F4585-F728-C647-9E18-47A518994C0B}">
      <dsp:nvSpPr>
        <dsp:cNvPr id="0" name=""/>
        <dsp:cNvSpPr/>
      </dsp:nvSpPr>
      <dsp:spPr>
        <a:xfrm>
          <a:off x="6108400" y="208505"/>
          <a:ext cx="5358196" cy="518400"/>
        </a:xfrm>
        <a:prstGeom prst="rect">
          <a:avLst/>
        </a:prstGeom>
        <a:solidFill>
          <a:schemeClr val="accent2">
            <a:hueOff val="6443612"/>
            <a:satOff val="-18493"/>
            <a:lumOff val="-29609"/>
            <a:alphaOff val="0"/>
          </a:schemeClr>
        </a:solidFill>
        <a:ln w="19050" cap="flat" cmpd="sng" algn="ctr">
          <a:solidFill>
            <a:schemeClr val="accent2">
              <a:hueOff val="6443612"/>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b="1" i="0" kern="1200"/>
            <a:t>Common Use Cases</a:t>
          </a:r>
          <a:endParaRPr lang="en-US" sz="1800" kern="1200"/>
        </a:p>
      </dsp:txBody>
      <dsp:txXfrm>
        <a:off x="6108400" y="208505"/>
        <a:ext cx="5358196" cy="518400"/>
      </dsp:txXfrm>
    </dsp:sp>
    <dsp:sp modelId="{F2C1117B-DFCD-D54B-B942-6E7C0EDDB404}">
      <dsp:nvSpPr>
        <dsp:cNvPr id="0" name=""/>
        <dsp:cNvSpPr/>
      </dsp:nvSpPr>
      <dsp:spPr>
        <a:xfrm>
          <a:off x="6108400" y="726905"/>
          <a:ext cx="5358196" cy="4161248"/>
        </a:xfrm>
        <a:prstGeom prst="rect">
          <a:avLst/>
        </a:prstGeom>
        <a:solidFill>
          <a:schemeClr val="accent2">
            <a:tint val="40000"/>
            <a:alpha val="90000"/>
            <a:hueOff val="6734724"/>
            <a:satOff val="-62232"/>
            <a:lumOff val="-7015"/>
            <a:alphaOff val="0"/>
          </a:schemeClr>
        </a:solidFill>
        <a:ln w="19050" cap="flat" cmpd="sng" algn="ctr">
          <a:solidFill>
            <a:schemeClr val="accent2">
              <a:tint val="40000"/>
              <a:alpha val="90000"/>
              <a:hueOff val="6734724"/>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mj-lt"/>
            <a:buAutoNum type="arabicPeriod"/>
          </a:pPr>
          <a:r>
            <a:rPr lang="en-IN" sz="1800" b="1" i="0" kern="1200" dirty="0"/>
            <a:t>Development Environments</a:t>
          </a:r>
          <a:endParaRPr lang="en-US" sz="1800" kern="1200" dirty="0"/>
        </a:p>
        <a:p>
          <a:pPr marL="342900" lvl="2" indent="-171450" algn="l" defTabSz="800100">
            <a:lnSpc>
              <a:spcPct val="90000"/>
            </a:lnSpc>
            <a:spcBef>
              <a:spcPct val="0"/>
            </a:spcBef>
            <a:spcAft>
              <a:spcPct val="15000"/>
            </a:spcAft>
            <a:buChar char="•"/>
          </a:pPr>
          <a:r>
            <a:rPr lang="en-IN" sz="1800" b="0" i="0" kern="1200" dirty="0"/>
            <a:t>Isolated environments for development and testing</a:t>
          </a:r>
          <a:endParaRPr lang="en-US" sz="1800" kern="1200" dirty="0"/>
        </a:p>
        <a:p>
          <a:pPr marL="342900" lvl="2" indent="-171450" algn="l" defTabSz="800100">
            <a:lnSpc>
              <a:spcPct val="90000"/>
            </a:lnSpc>
            <a:spcBef>
              <a:spcPct val="0"/>
            </a:spcBef>
            <a:spcAft>
              <a:spcPct val="15000"/>
            </a:spcAft>
            <a:buChar char="•"/>
          </a:pPr>
          <a:r>
            <a:rPr lang="en-IN" sz="1800" b="0" i="0" kern="1200"/>
            <a:t>Document and configure service dependencies</a:t>
          </a:r>
          <a:endParaRPr lang="en-US" sz="1800" kern="1200"/>
        </a:p>
        <a:p>
          <a:pPr marL="342900" lvl="2" indent="-171450" algn="l" defTabSz="800100">
            <a:lnSpc>
              <a:spcPct val="90000"/>
            </a:lnSpc>
            <a:spcBef>
              <a:spcPct val="0"/>
            </a:spcBef>
            <a:spcAft>
              <a:spcPct val="15000"/>
            </a:spcAft>
            <a:buChar char="•"/>
          </a:pPr>
          <a:r>
            <a:rPr lang="en-IN" sz="1800" b="0" i="0" kern="1200" dirty="0"/>
            <a:t>Simplify "getting started" guides</a:t>
          </a:r>
          <a:endParaRPr lang="en-US" sz="1800" kern="1200" dirty="0"/>
        </a:p>
        <a:p>
          <a:pPr marL="171450" lvl="1" indent="-171450" algn="l" defTabSz="800100">
            <a:lnSpc>
              <a:spcPct val="90000"/>
            </a:lnSpc>
            <a:spcBef>
              <a:spcPct val="0"/>
            </a:spcBef>
            <a:spcAft>
              <a:spcPct val="15000"/>
            </a:spcAft>
            <a:buFont typeface="+mj-lt"/>
            <a:buAutoNum type="arabicPeriod"/>
          </a:pPr>
          <a:r>
            <a:rPr lang="en-IN" sz="1800" b="1" i="0" kern="1200" dirty="0"/>
            <a:t>Automated Testing</a:t>
          </a:r>
          <a:endParaRPr lang="en-US" sz="1800" kern="1200" dirty="0"/>
        </a:p>
        <a:p>
          <a:pPr marL="342900" lvl="2" indent="-171450" algn="l" defTabSz="800100">
            <a:lnSpc>
              <a:spcPct val="90000"/>
            </a:lnSpc>
            <a:spcBef>
              <a:spcPct val="0"/>
            </a:spcBef>
            <a:spcAft>
              <a:spcPct val="15000"/>
            </a:spcAft>
            <a:buChar char="•"/>
          </a:pPr>
          <a:r>
            <a:rPr lang="en-IN" sz="1800" b="0" i="0" kern="1200" dirty="0"/>
            <a:t>Create and destroy isolated testing environments</a:t>
          </a:r>
          <a:endParaRPr lang="en-US" sz="1800" kern="1200" dirty="0"/>
        </a:p>
        <a:p>
          <a:pPr marL="342900" lvl="2" indent="-171450" algn="l" defTabSz="800100">
            <a:lnSpc>
              <a:spcPct val="90000"/>
            </a:lnSpc>
            <a:spcBef>
              <a:spcPct val="0"/>
            </a:spcBef>
            <a:spcAft>
              <a:spcPct val="15000"/>
            </a:spcAft>
            <a:buChar char="•"/>
          </a:pPr>
          <a:r>
            <a:rPr lang="en-IN" sz="1800" b="0" i="0" kern="1200"/>
            <a:t>Integrate with CI/CD pipelines</a:t>
          </a:r>
          <a:endParaRPr lang="en-US" sz="1800" kern="1200"/>
        </a:p>
        <a:p>
          <a:pPr marL="171450" lvl="1" indent="-171450" algn="l" defTabSz="800100">
            <a:lnSpc>
              <a:spcPct val="90000"/>
            </a:lnSpc>
            <a:spcBef>
              <a:spcPct val="0"/>
            </a:spcBef>
            <a:spcAft>
              <a:spcPct val="15000"/>
            </a:spcAft>
            <a:buFont typeface="+mj-lt"/>
            <a:buAutoNum type="arabicPeriod"/>
          </a:pPr>
          <a:r>
            <a:rPr lang="en-IN" sz="1800" b="1" i="0" kern="1200" dirty="0"/>
            <a:t>Single Host Deployments</a:t>
          </a:r>
          <a:endParaRPr lang="en-US" sz="1800" kern="1200" dirty="0"/>
        </a:p>
        <a:p>
          <a:pPr marL="342900" lvl="2" indent="-171450" algn="l" defTabSz="800100">
            <a:lnSpc>
              <a:spcPct val="90000"/>
            </a:lnSpc>
            <a:spcBef>
              <a:spcPct val="0"/>
            </a:spcBef>
            <a:spcAft>
              <a:spcPct val="15000"/>
            </a:spcAft>
            <a:buChar char="•"/>
          </a:pPr>
          <a:r>
            <a:rPr lang="en-IN" sz="1800" b="0" i="0" kern="1200" dirty="0"/>
            <a:t>Deploy multi-container applications on a single host</a:t>
          </a:r>
          <a:endParaRPr lang="en-US" sz="1800" kern="1200" dirty="0"/>
        </a:p>
        <a:p>
          <a:pPr marL="342900" lvl="2" indent="-171450" algn="l" defTabSz="800100">
            <a:lnSpc>
              <a:spcPct val="90000"/>
            </a:lnSpc>
            <a:spcBef>
              <a:spcPct val="0"/>
            </a:spcBef>
            <a:spcAft>
              <a:spcPct val="15000"/>
            </a:spcAft>
            <a:buChar char="•"/>
          </a:pPr>
          <a:r>
            <a:rPr lang="en-IN" sz="1800" b="0" i="0" kern="1200"/>
            <a:t>Suitable for small-scale production deployments</a:t>
          </a:r>
          <a:endParaRPr lang="en-US" sz="1800" kern="1200"/>
        </a:p>
      </dsp:txBody>
      <dsp:txXfrm>
        <a:off x="6108400" y="726905"/>
        <a:ext cx="5358196" cy="416124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1A45B6-DB96-1645-B067-ED77B3FF1E66}">
      <dsp:nvSpPr>
        <dsp:cNvPr id="0" name=""/>
        <dsp:cNvSpPr/>
      </dsp:nvSpPr>
      <dsp:spPr>
        <a:xfrm>
          <a:off x="0" y="146889"/>
          <a:ext cx="10515600" cy="63882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i="0" kern="1200" dirty="0"/>
            <a:t>Step 1</a:t>
          </a:r>
          <a:r>
            <a:rPr lang="en-US" sz="2600" b="0" i="0" kern="1200" dirty="0"/>
            <a:t>: Define your app's environment with a </a:t>
          </a:r>
          <a:r>
            <a:rPr lang="en-US" sz="2600" b="1" i="0" kern="1200" dirty="0"/>
            <a:t>docker-compose.yml </a:t>
          </a:r>
          <a:r>
            <a:rPr lang="en-US" sz="2600" b="0" i="0" kern="1200" dirty="0"/>
            <a:t>file.</a:t>
          </a:r>
          <a:endParaRPr lang="en-US" sz="2600" kern="1200" dirty="0"/>
        </a:p>
      </dsp:txBody>
      <dsp:txXfrm>
        <a:off x="31185" y="178074"/>
        <a:ext cx="10453230" cy="576450"/>
      </dsp:txXfrm>
    </dsp:sp>
    <dsp:sp modelId="{2643609F-55A4-3D47-B518-B4C27E12BB78}">
      <dsp:nvSpPr>
        <dsp:cNvPr id="0" name=""/>
        <dsp:cNvSpPr/>
      </dsp:nvSpPr>
      <dsp:spPr>
        <a:xfrm>
          <a:off x="0" y="860589"/>
          <a:ext cx="10515600" cy="638820"/>
        </a:xfrm>
        <a:prstGeom prst="roundRect">
          <a:avLst/>
        </a:prstGeom>
        <a:solidFill>
          <a:schemeClr val="accent5">
            <a:hueOff val="-6076075"/>
            <a:satOff val="-413"/>
            <a:lumOff val="9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i="0" kern="1200" dirty="0"/>
            <a:t>Step 2</a:t>
          </a:r>
          <a:r>
            <a:rPr lang="en-US" sz="2600" b="0" i="0" kern="1200" dirty="0"/>
            <a:t>: Run docker-compose up to start your entire application.</a:t>
          </a:r>
          <a:endParaRPr lang="en-US" sz="2600" kern="1200" dirty="0"/>
        </a:p>
      </dsp:txBody>
      <dsp:txXfrm>
        <a:off x="31185" y="891774"/>
        <a:ext cx="10453230" cy="576450"/>
      </dsp:txXfrm>
    </dsp:sp>
    <dsp:sp modelId="{1303726A-2BCE-8B4D-B927-4187B8110460}">
      <dsp:nvSpPr>
        <dsp:cNvPr id="0" name=""/>
        <dsp:cNvSpPr/>
      </dsp:nvSpPr>
      <dsp:spPr>
        <a:xfrm>
          <a:off x="0" y="1574289"/>
          <a:ext cx="10515600" cy="638820"/>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i="0" kern="1200" dirty="0"/>
            <a:t>Commands</a:t>
          </a:r>
          <a:r>
            <a:rPr lang="en-US" sz="2600" b="0" i="0" kern="1200" dirty="0"/>
            <a:t>:</a:t>
          </a:r>
          <a:endParaRPr lang="en-US" sz="2600" kern="1200" dirty="0"/>
        </a:p>
      </dsp:txBody>
      <dsp:txXfrm>
        <a:off x="31185" y="1605474"/>
        <a:ext cx="10453230" cy="576450"/>
      </dsp:txXfrm>
    </dsp:sp>
    <dsp:sp modelId="{1AF1E481-B8DF-224C-A78B-6D4E99F09AD1}">
      <dsp:nvSpPr>
        <dsp:cNvPr id="0" name=""/>
        <dsp:cNvSpPr/>
      </dsp:nvSpPr>
      <dsp:spPr>
        <a:xfrm>
          <a:off x="0" y="2213109"/>
          <a:ext cx="10515600" cy="1991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90000"/>
            </a:lnSpc>
            <a:spcBef>
              <a:spcPct val="0"/>
            </a:spcBef>
            <a:spcAft>
              <a:spcPct val="20000"/>
            </a:spcAft>
            <a:buFont typeface="Arial" panose="020B0604020202020204" pitchFamily="34" charset="0"/>
            <a:buChar char="•"/>
          </a:pPr>
          <a:r>
            <a:rPr lang="en-US" sz="2000" b="1" i="0" kern="1200" dirty="0"/>
            <a:t>docker-compose build	</a:t>
          </a:r>
          <a:r>
            <a:rPr lang="en-US" sz="2000" b="0" i="0" kern="1200" dirty="0"/>
            <a:t>— Build or rebuild services.</a:t>
          </a:r>
          <a:endParaRPr lang="en-US" sz="2000" kern="1200" dirty="0"/>
        </a:p>
        <a:p>
          <a:pPr marL="228600" lvl="1" indent="-228600" algn="l" defTabSz="889000">
            <a:lnSpc>
              <a:spcPct val="90000"/>
            </a:lnSpc>
            <a:spcBef>
              <a:spcPct val="0"/>
            </a:spcBef>
            <a:spcAft>
              <a:spcPct val="20000"/>
            </a:spcAft>
            <a:buFont typeface="Arial" panose="020B0604020202020204" pitchFamily="34" charset="0"/>
            <a:buChar char="•"/>
          </a:pPr>
          <a:r>
            <a:rPr lang="en-US" sz="2000" b="1" i="0" kern="1200" dirty="0"/>
            <a:t>docker-compose up.	</a:t>
          </a:r>
          <a:r>
            <a:rPr lang="en-US" sz="2000" b="0" i="0" kern="1200" dirty="0"/>
            <a:t>— Start services.</a:t>
          </a:r>
          <a:endParaRPr lang="en-US" sz="2000" kern="1200" dirty="0"/>
        </a:p>
        <a:p>
          <a:pPr marL="228600" lvl="1" indent="-228600" algn="l" defTabSz="889000">
            <a:lnSpc>
              <a:spcPct val="90000"/>
            </a:lnSpc>
            <a:spcBef>
              <a:spcPct val="0"/>
            </a:spcBef>
            <a:spcAft>
              <a:spcPct val="20000"/>
            </a:spcAft>
            <a:buFont typeface="Arial" panose="020B0604020202020204" pitchFamily="34" charset="0"/>
            <a:buChar char="•"/>
          </a:pPr>
          <a:r>
            <a:rPr lang="en-US" sz="2000" b="1" i="0" kern="1200" dirty="0"/>
            <a:t>docker-compose down	</a:t>
          </a:r>
          <a:r>
            <a:rPr lang="en-US" sz="2000" b="0" i="0" kern="1200" dirty="0"/>
            <a:t>— Stop and remove containers, networks, images, and volumes.</a:t>
          </a:r>
          <a:endParaRPr lang="en-US" sz="2000" kern="1200" dirty="0"/>
        </a:p>
        <a:p>
          <a:pPr marL="228600" lvl="1" indent="-228600" algn="l" defTabSz="889000">
            <a:lnSpc>
              <a:spcPct val="90000"/>
            </a:lnSpc>
            <a:spcBef>
              <a:spcPct val="0"/>
            </a:spcBef>
            <a:spcAft>
              <a:spcPct val="20000"/>
            </a:spcAft>
            <a:buFont typeface="Arial" panose="020B0604020202020204" pitchFamily="34" charset="0"/>
            <a:buChar char="•"/>
          </a:pPr>
          <a:r>
            <a:rPr lang="en-IN" sz="2000" b="1" i="0" kern="1200" dirty="0"/>
            <a:t>docker-compose stop	</a:t>
          </a:r>
          <a:r>
            <a:rPr lang="en-IN" sz="2000" b="0" i="0" kern="1200" dirty="0"/>
            <a:t>— Stops running containers without removing them.</a:t>
          </a:r>
          <a:endParaRPr lang="en-US" sz="2000" kern="1200" dirty="0"/>
        </a:p>
        <a:p>
          <a:pPr marL="228600" lvl="1" indent="-228600" algn="l" defTabSz="889000">
            <a:lnSpc>
              <a:spcPct val="90000"/>
            </a:lnSpc>
            <a:spcBef>
              <a:spcPct val="0"/>
            </a:spcBef>
            <a:spcAft>
              <a:spcPct val="20000"/>
            </a:spcAft>
            <a:buFont typeface="Arial" panose="020B0604020202020204" pitchFamily="34" charset="0"/>
            <a:buChar char="•"/>
          </a:pPr>
          <a:r>
            <a:rPr lang="en-IN" sz="2000" b="1" i="0" kern="1200" dirty="0"/>
            <a:t>docker-compose logs	</a:t>
          </a:r>
          <a:r>
            <a:rPr lang="en-IN" sz="2000" b="0" i="0" kern="1200" dirty="0"/>
            <a:t>— View output from containers.</a:t>
          </a:r>
          <a:endParaRPr lang="en-US" sz="2000" kern="1200" dirty="0"/>
        </a:p>
      </dsp:txBody>
      <dsp:txXfrm>
        <a:off x="0" y="2213109"/>
        <a:ext cx="10515600" cy="1991340"/>
      </dsp:txXfrm>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2T10:56:35.411"/>
    </inkml:context>
    <inkml:brush xml:id="br0">
      <inkml:brushProperty name="width" value="0.05" units="cm"/>
      <inkml:brushProperty name="height" value="0.3" units="cm"/>
      <inkml:brushProperty name="inkEffects" value="pencil"/>
    </inkml:brush>
  </inkml:definitions>
  <inkml:trace contextRef="#ctx0" brushRef="#br0">1 1 16383,'0'0'0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2T10:56:36.264"/>
    </inkml:context>
    <inkml:brush xml:id="br0">
      <inkml:brushProperty name="width" value="0.05" units="cm"/>
      <inkml:brushProperty name="height" value="0.3" units="cm"/>
      <inkml:brushProperty name="inkEffects" value="pencil"/>
    </inkml:brush>
  </inkml:definitions>
  <inkml:trace contextRef="#ctx0" brushRef="#br0">0 0 16383,'0'0'0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2T10:56:46.997"/>
    </inkml:context>
    <inkml:brush xml:id="br0">
      <inkml:brushProperty name="width" value="0.05" units="cm"/>
      <inkml:brushProperty name="height" value="0.3" units="cm"/>
      <inkml:brushProperty name="inkEffects" value="pencil"/>
    </inkml:brush>
  </inkml:definitions>
  <inkml:trace contextRef="#ctx0" brushRef="#br0">1 0 16383,'0'0'0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2T10:56:35.411"/>
    </inkml:context>
    <inkml:brush xml:id="br0">
      <inkml:brushProperty name="width" value="0.05" units="cm"/>
      <inkml:brushProperty name="height" value="0.3" units="cm"/>
      <inkml:brushProperty name="inkEffects" value="pencil"/>
    </inkml:brush>
  </inkml:definitions>
  <inkml:trace contextRef="#ctx0" brushRef="#br0">1 1 16383,'0'0'0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2T10:56:36.264"/>
    </inkml:context>
    <inkml:brush xml:id="br0">
      <inkml:brushProperty name="width" value="0.05" units="cm"/>
      <inkml:brushProperty name="height" value="0.3" units="cm"/>
      <inkml:brushProperty name="inkEffects" value="pencil"/>
    </inkml:brush>
  </inkml:definitions>
  <inkml:trace contextRef="#ctx0" brushRef="#br0">0 0 16383,'0'0'0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2T10:56:46.997"/>
    </inkml:context>
    <inkml:brush xml:id="br0">
      <inkml:brushProperty name="width" value="0.05" units="cm"/>
      <inkml:brushProperty name="height" value="0.3" units="cm"/>
      <inkml:brushProperty name="inkEffects" value="pencil"/>
    </inkml:brush>
  </inkml:definitions>
  <inkml:trace contextRef="#ctx0" brushRef="#br0">1 0 16383,'0'0'0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2T10:55:09.497"/>
    </inkml:context>
    <inkml:brush xml:id="br0">
      <inkml:brushProperty name="width" value="0.06" units="cm"/>
      <inkml:brushProperty name="height" value="0.06" units="cm"/>
    </inkml:brush>
  </inkml:definitions>
  <inkml:trace contextRef="#ctx0" brushRef="#br0">110 0 8027,'-55'11'0,"1"2"0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2T10:55:15.584"/>
    </inkml:context>
    <inkml:brush xml:id="br0">
      <inkml:brushProperty name="width" value="0.06" units="cm"/>
      <inkml:brushProperty name="height" value="0.06" units="cm"/>
    </inkml:brush>
  </inkml:definitions>
  <inkml:trace contextRef="#ctx0" brushRef="#br0">24 16 8027,'-23'-16'0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2T10:55:51.763"/>
    </inkml:context>
    <inkml:brush xml:id="br0">
      <inkml:brushProperty name="width" value="0.05" units="cm"/>
      <inkml:brushProperty name="height" value="0.3" units="cm"/>
      <inkml:brushProperty name="inkEffects" value="pencil"/>
    </inkml:brush>
  </inkml:definitions>
  <inkml:trace contextRef="#ctx0" brushRef="#br0">0 0 16383,'0'0'0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113EE6-729B-0A40-8E1A-DFD3DE18852C}" type="datetimeFigureOut">
              <a:rPr lang="en-US" smtClean="0"/>
              <a:t>8/8/24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3CA7B0-F46C-0A44-82C4-9B7E8953A8F9}" type="slidenum">
              <a:rPr lang="en-US" smtClean="0"/>
              <a:t>‹#›</a:t>
            </a:fld>
            <a:endParaRPr lang="en-US"/>
          </a:p>
        </p:txBody>
      </p:sp>
    </p:spTree>
    <p:extLst>
      <p:ext uri="{BB962C8B-B14F-4D97-AF65-F5344CB8AC3E}">
        <p14:creationId xmlns:p14="http://schemas.microsoft.com/office/powerpoint/2010/main" val="125381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A77C634-82E7-694C-9AA3-7A67711E65F4}" type="datetimeFigureOut">
              <a:rPr lang="en-US" smtClean="0"/>
              <a:t>8/8/24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731DAF-94DC-C949-9C3E-8149FA07B36E}" type="slidenum">
              <a:rPr lang="en-US" smtClean="0"/>
              <a:t>‹#›</a:t>
            </a:fld>
            <a:endParaRPr lang="en-US"/>
          </a:p>
        </p:txBody>
      </p:sp>
    </p:spTree>
    <p:extLst>
      <p:ext uri="{BB962C8B-B14F-4D97-AF65-F5344CB8AC3E}">
        <p14:creationId xmlns:p14="http://schemas.microsoft.com/office/powerpoint/2010/main" val="2359201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A77C634-82E7-694C-9AA3-7A67711E65F4}" type="datetimeFigureOut">
              <a:rPr lang="en-US" smtClean="0"/>
              <a:t>8/8/24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731DAF-94DC-C949-9C3E-8149FA07B36E}" type="slidenum">
              <a:rPr lang="en-US" smtClean="0"/>
              <a:t>‹#›</a:t>
            </a:fld>
            <a:endParaRPr lang="en-US"/>
          </a:p>
        </p:txBody>
      </p:sp>
    </p:spTree>
    <p:extLst>
      <p:ext uri="{BB962C8B-B14F-4D97-AF65-F5344CB8AC3E}">
        <p14:creationId xmlns:p14="http://schemas.microsoft.com/office/powerpoint/2010/main" val="382414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A77C634-82E7-694C-9AA3-7A67711E65F4}" type="datetimeFigureOut">
              <a:rPr lang="en-US" smtClean="0"/>
              <a:t>8/8/24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731DAF-94DC-C949-9C3E-8149FA07B36E}" type="slidenum">
              <a:rPr lang="en-US" smtClean="0"/>
              <a:t>‹#›</a:t>
            </a:fld>
            <a:endParaRPr lang="en-US"/>
          </a:p>
        </p:txBody>
      </p:sp>
    </p:spTree>
    <p:extLst>
      <p:ext uri="{BB962C8B-B14F-4D97-AF65-F5344CB8AC3E}">
        <p14:creationId xmlns:p14="http://schemas.microsoft.com/office/powerpoint/2010/main" val="9245571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3168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A77C634-82E7-694C-9AA3-7A67711E65F4}" type="datetimeFigureOut">
              <a:rPr lang="en-US" smtClean="0"/>
              <a:t>8/8/24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731DAF-94DC-C949-9C3E-8149FA07B36E}" type="slidenum">
              <a:rPr lang="en-US" smtClean="0"/>
              <a:t>‹#›</a:t>
            </a:fld>
            <a:endParaRPr lang="en-US"/>
          </a:p>
        </p:txBody>
      </p:sp>
    </p:spTree>
    <p:extLst>
      <p:ext uri="{BB962C8B-B14F-4D97-AF65-F5344CB8AC3E}">
        <p14:creationId xmlns:p14="http://schemas.microsoft.com/office/powerpoint/2010/main" val="1889850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A77C634-82E7-694C-9AA3-7A67711E65F4}" type="datetimeFigureOut">
              <a:rPr lang="en-US" smtClean="0"/>
              <a:t>8/8/24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731DAF-94DC-C949-9C3E-8149FA07B36E}" type="slidenum">
              <a:rPr lang="en-US" smtClean="0"/>
              <a:t>‹#›</a:t>
            </a:fld>
            <a:endParaRPr lang="en-US"/>
          </a:p>
        </p:txBody>
      </p:sp>
    </p:spTree>
    <p:extLst>
      <p:ext uri="{BB962C8B-B14F-4D97-AF65-F5344CB8AC3E}">
        <p14:creationId xmlns:p14="http://schemas.microsoft.com/office/powerpoint/2010/main" val="13353879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A77C634-82E7-694C-9AA3-7A67711E65F4}" type="datetimeFigureOut">
              <a:rPr lang="en-US" smtClean="0"/>
              <a:t>8/8/24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731DAF-94DC-C949-9C3E-8149FA07B36E}" type="slidenum">
              <a:rPr lang="en-US" smtClean="0"/>
              <a:t>‹#›</a:t>
            </a:fld>
            <a:endParaRPr lang="en-US"/>
          </a:p>
        </p:txBody>
      </p:sp>
    </p:spTree>
    <p:extLst>
      <p:ext uri="{BB962C8B-B14F-4D97-AF65-F5344CB8AC3E}">
        <p14:creationId xmlns:p14="http://schemas.microsoft.com/office/powerpoint/2010/main" val="3817349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A77C634-82E7-694C-9AA3-7A67711E65F4}" type="datetimeFigureOut">
              <a:rPr lang="en-US" smtClean="0"/>
              <a:t>8/8/24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731DAF-94DC-C949-9C3E-8149FA07B36E}" type="slidenum">
              <a:rPr lang="en-US" smtClean="0"/>
              <a:t>‹#›</a:t>
            </a:fld>
            <a:endParaRPr lang="en-US"/>
          </a:p>
        </p:txBody>
      </p:sp>
    </p:spTree>
    <p:extLst>
      <p:ext uri="{BB962C8B-B14F-4D97-AF65-F5344CB8AC3E}">
        <p14:creationId xmlns:p14="http://schemas.microsoft.com/office/powerpoint/2010/main" val="4285284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A77C634-82E7-694C-9AA3-7A67711E65F4}" type="datetimeFigureOut">
              <a:rPr lang="en-US" smtClean="0"/>
              <a:t>8/8/24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731DAF-94DC-C949-9C3E-8149FA07B36E}" type="slidenum">
              <a:rPr lang="en-US" smtClean="0"/>
              <a:t>‹#›</a:t>
            </a:fld>
            <a:endParaRPr lang="en-US"/>
          </a:p>
        </p:txBody>
      </p:sp>
    </p:spTree>
    <p:extLst>
      <p:ext uri="{BB962C8B-B14F-4D97-AF65-F5344CB8AC3E}">
        <p14:creationId xmlns:p14="http://schemas.microsoft.com/office/powerpoint/2010/main" val="3053080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77C634-82E7-694C-9AA3-7A67711E65F4}" type="datetimeFigureOut">
              <a:rPr lang="en-US" smtClean="0"/>
              <a:t>8/8/24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F731DAF-94DC-C949-9C3E-8149FA07B36E}" type="slidenum">
              <a:rPr lang="en-US" smtClean="0"/>
              <a:t>‹#›</a:t>
            </a:fld>
            <a:endParaRPr lang="en-US"/>
          </a:p>
        </p:txBody>
      </p:sp>
    </p:spTree>
    <p:extLst>
      <p:ext uri="{BB962C8B-B14F-4D97-AF65-F5344CB8AC3E}">
        <p14:creationId xmlns:p14="http://schemas.microsoft.com/office/powerpoint/2010/main" val="2657089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A77C634-82E7-694C-9AA3-7A67711E65F4}" type="datetimeFigureOut">
              <a:rPr lang="en-US" smtClean="0"/>
              <a:t>8/8/24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731DAF-94DC-C949-9C3E-8149FA07B36E}" type="slidenum">
              <a:rPr lang="en-US" smtClean="0"/>
              <a:t>‹#›</a:t>
            </a:fld>
            <a:endParaRPr lang="en-US"/>
          </a:p>
        </p:txBody>
      </p:sp>
    </p:spTree>
    <p:extLst>
      <p:ext uri="{BB962C8B-B14F-4D97-AF65-F5344CB8AC3E}">
        <p14:creationId xmlns:p14="http://schemas.microsoft.com/office/powerpoint/2010/main" val="3429036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A77C634-82E7-694C-9AA3-7A67711E65F4}" type="datetimeFigureOut">
              <a:rPr lang="en-US" smtClean="0"/>
              <a:t>8/8/24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731DAF-94DC-C949-9C3E-8149FA07B36E}" type="slidenum">
              <a:rPr lang="en-US" smtClean="0"/>
              <a:t>‹#›</a:t>
            </a:fld>
            <a:endParaRPr lang="en-US"/>
          </a:p>
        </p:txBody>
      </p:sp>
    </p:spTree>
    <p:extLst>
      <p:ext uri="{BB962C8B-B14F-4D97-AF65-F5344CB8AC3E}">
        <p14:creationId xmlns:p14="http://schemas.microsoft.com/office/powerpoint/2010/main" val="3611534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EA77C634-82E7-694C-9AA3-7A67711E65F4}" type="datetimeFigureOut">
              <a:rPr lang="en-US" smtClean="0"/>
              <a:t>8/8/24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5F731DAF-94DC-C949-9C3E-8149FA07B36E}" type="slidenum">
              <a:rPr lang="en-US" smtClean="0"/>
              <a:t>‹#›</a:t>
            </a:fld>
            <a:endParaRPr lang="en-US"/>
          </a:p>
        </p:txBody>
      </p:sp>
    </p:spTree>
    <p:extLst>
      <p:ext uri="{BB962C8B-B14F-4D97-AF65-F5344CB8AC3E}">
        <p14:creationId xmlns:p14="http://schemas.microsoft.com/office/powerpoint/2010/main" val="262978701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3.png"/><Relationship Id="rId7" Type="http://schemas.openxmlformats.org/officeDocument/2006/relationships/diagramQuickStyle" Target="../diagrams/quickStyle4.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2.png"/><Relationship Id="rId9" Type="http://schemas.microsoft.com/office/2007/relationships/diagramDrawing" Target="../diagrams/drawing4.xm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17" Type="http://schemas.openxmlformats.org/officeDocument/2006/relationships/image" Target="../media/image28.png"/><Relationship Id="rId2" Type="http://schemas.openxmlformats.org/officeDocument/2006/relationships/image" Target="../media/image14.png"/><Relationship Id="rId16"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5" Type="http://schemas.openxmlformats.org/officeDocument/2006/relationships/image" Target="../media/image2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13" Type="http://schemas.microsoft.com/office/2007/relationships/diagramDrawing" Target="../diagrams/drawing5.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diagramColors" Target="../diagrams/colors5.xml"/><Relationship Id="rId2" Type="http://schemas.openxmlformats.org/officeDocument/2006/relationships/image" Target="../media/image29.png"/><Relationship Id="rId1" Type="http://schemas.openxmlformats.org/officeDocument/2006/relationships/slideLayout" Target="../slideLayouts/slideLayout12.xml"/><Relationship Id="rId6" Type="http://schemas.openxmlformats.org/officeDocument/2006/relationships/image" Target="../media/image25.png"/><Relationship Id="rId11" Type="http://schemas.openxmlformats.org/officeDocument/2006/relationships/diagramQuickStyle" Target="../diagrams/quickStyle5.xml"/><Relationship Id="rId5" Type="http://schemas.openxmlformats.org/officeDocument/2006/relationships/customXml" Target="../ink/ink2.xml"/><Relationship Id="rId10" Type="http://schemas.openxmlformats.org/officeDocument/2006/relationships/diagramLayout" Target="../diagrams/layout5.xml"/><Relationship Id="rId4" Type="http://schemas.openxmlformats.org/officeDocument/2006/relationships/image" Target="../media/image240.png"/><Relationship Id="rId9" Type="http://schemas.openxmlformats.org/officeDocument/2006/relationships/diagramData" Target="../diagrams/data5.xml"/><Relationship Id="rId1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customXml" Target="../ink/ink4.xml"/><Relationship Id="rId1" Type="http://schemas.openxmlformats.org/officeDocument/2006/relationships/slideLayout" Target="../slideLayouts/slideLayout12.xml"/><Relationship Id="rId6" Type="http://schemas.openxmlformats.org/officeDocument/2006/relationships/customXml" Target="../ink/ink6.xml"/><Relationship Id="rId5" Type="http://schemas.openxmlformats.org/officeDocument/2006/relationships/image" Target="../media/image32.png"/><Relationship Id="rId10" Type="http://schemas.openxmlformats.org/officeDocument/2006/relationships/image" Target="../media/image35.png"/><Relationship Id="rId4" Type="http://schemas.openxmlformats.org/officeDocument/2006/relationships/customXml" Target="../ink/ink5.xml"/><Relationship Id="rId9"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openxmlformats.org/officeDocument/2006/relationships/image" Target="../media/image340.png"/><Relationship Id="rId7" Type="http://schemas.openxmlformats.org/officeDocument/2006/relationships/customXml" Target="../ink/ink9.xml"/><Relationship Id="rId2" Type="http://schemas.openxmlformats.org/officeDocument/2006/relationships/customXml" Target="../ink/ink7.xml"/><Relationship Id="rId1" Type="http://schemas.openxmlformats.org/officeDocument/2006/relationships/slideLayout" Target="../slideLayouts/slideLayout12.xml"/><Relationship Id="rId6" Type="http://schemas.openxmlformats.org/officeDocument/2006/relationships/image" Target="../media/image330.png"/><Relationship Id="rId5" Type="http://schemas.openxmlformats.org/officeDocument/2006/relationships/customXml" Target="../ink/ink8.xml"/><Relationship Id="rId10" Type="http://schemas.openxmlformats.org/officeDocument/2006/relationships/image" Target="../media/image36.png"/><Relationship Id="rId4" Type="http://schemas.openxmlformats.org/officeDocument/2006/relationships/image" Target="../media/image320.png"/><Relationship Id="rId9"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2.png"/><Relationship Id="rId2" Type="http://schemas.openxmlformats.org/officeDocument/2006/relationships/diagramData" Target="../diagrams/data6.xml"/><Relationship Id="rId1" Type="http://schemas.openxmlformats.org/officeDocument/2006/relationships/slideLayout" Target="../slideLayouts/slideLayout1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2.png"/><Relationship Id="rId2" Type="http://schemas.openxmlformats.org/officeDocument/2006/relationships/diagramData" Target="../diagrams/data7.xml"/><Relationship Id="rId1" Type="http://schemas.openxmlformats.org/officeDocument/2006/relationships/slideLayout" Target="../slideLayouts/slideLayout1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Layout" Target="../diagrams/layout3.xml"/><Relationship Id="rId7" Type="http://schemas.openxmlformats.org/officeDocument/2006/relationships/image" Target="../media/image12.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940C6-6703-13A3-C10D-A3CD3FEA580B}"/>
              </a:ext>
            </a:extLst>
          </p:cNvPr>
          <p:cNvSpPr>
            <a:spLocks noGrp="1"/>
          </p:cNvSpPr>
          <p:nvPr>
            <p:ph type="ctrTitle"/>
          </p:nvPr>
        </p:nvSpPr>
        <p:spPr>
          <a:xfrm>
            <a:off x="1127208" y="857251"/>
            <a:ext cx="4747280" cy="3098061"/>
          </a:xfrm>
        </p:spPr>
        <p:txBody>
          <a:bodyPr anchor="b">
            <a:normAutofit/>
          </a:bodyPr>
          <a:lstStyle/>
          <a:p>
            <a:pPr algn="l"/>
            <a:r>
              <a:rPr lang="en-IN" sz="4400" dirty="0">
                <a:solidFill>
                  <a:srgbClr val="FFFFFF"/>
                </a:solidFill>
                <a:effectLst/>
              </a:rPr>
              <a:t>Grow Your App’s Ecosystem with Docker's Containerized Farm</a:t>
            </a:r>
            <a:r>
              <a:rPr lang="en-US" sz="4400" dirty="0">
                <a:solidFill>
                  <a:srgbClr val="FFFFFF"/>
                </a:solidFill>
              </a:rPr>
              <a:t> </a:t>
            </a:r>
          </a:p>
        </p:txBody>
      </p:sp>
      <p:pic>
        <p:nvPicPr>
          <p:cNvPr id="7170" name="Picture 2" descr="Introduction to Docker. Docker is an open-source software… | by Anshul  Ganvir | Medium">
            <a:extLst>
              <a:ext uri="{FF2B5EF4-FFF2-40B4-BE49-F238E27FC236}">
                <a16:creationId xmlns:a16="http://schemas.microsoft.com/office/drawing/2014/main" id="{08E2D041-88D3-D6FA-866F-14CA80BD402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20559" y="2114924"/>
            <a:ext cx="3737164" cy="264243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9A0A2F9-EEF8-3EF5-EB19-E240BB810E4B}"/>
              </a:ext>
            </a:extLst>
          </p:cNvPr>
          <p:cNvPicPr>
            <a:picLocks noChangeAspect="1"/>
          </p:cNvPicPr>
          <p:nvPr/>
        </p:nvPicPr>
        <p:blipFill>
          <a:blip r:embed="rId3"/>
          <a:stretch>
            <a:fillRect/>
          </a:stretch>
        </p:blipFill>
        <p:spPr>
          <a:xfrm>
            <a:off x="94672" y="56298"/>
            <a:ext cx="2235200" cy="1016000"/>
          </a:xfrm>
          <a:prstGeom prst="rect">
            <a:avLst/>
          </a:prstGeom>
        </p:spPr>
      </p:pic>
    </p:spTree>
    <p:extLst>
      <p:ext uri="{BB962C8B-B14F-4D97-AF65-F5344CB8AC3E}">
        <p14:creationId xmlns:p14="http://schemas.microsoft.com/office/powerpoint/2010/main" val="268133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19F7815-3AA2-7679-26F4-A63338C8B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68" y="4843169"/>
            <a:ext cx="12196668" cy="2016059"/>
            <a:chOff x="-4668" y="4843169"/>
            <a:chExt cx="12196668" cy="2016059"/>
          </a:xfrm>
        </p:grpSpPr>
        <p:sp>
          <p:nvSpPr>
            <p:cNvPr id="12" name="Rectangle 11">
              <a:extLst>
                <a:ext uri="{FF2B5EF4-FFF2-40B4-BE49-F238E27FC236}">
                  <a16:creationId xmlns:a16="http://schemas.microsoft.com/office/drawing/2014/main" id="{656154CE-3587-5C44-2A6B-1FE49B302C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668" y="4843169"/>
              <a:ext cx="12196668" cy="2015947"/>
            </a:xfrm>
            <a:prstGeom prst="rect">
              <a:avLst/>
            </a:prstGeom>
            <a:gradFill>
              <a:gsLst>
                <a:gs pos="0">
                  <a:schemeClr val="accent5"/>
                </a:gs>
                <a:gs pos="100000">
                  <a:schemeClr val="accent2"/>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E7A46DB-98C4-E666-AEC5-DF8B5DD9E7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68" y="4844400"/>
              <a:ext cx="10565988" cy="2014828"/>
            </a:xfrm>
            <a:prstGeom prst="rect">
              <a:avLst/>
            </a:prstGeom>
            <a:gradFill flip="none" rotWithShape="1">
              <a:gsLst>
                <a:gs pos="3000">
                  <a:schemeClr val="accent2"/>
                </a:gs>
                <a:gs pos="40000">
                  <a:schemeClr val="accent2">
                    <a:alpha val="0"/>
                  </a:scheme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9F8962A-028A-2EBA-FBCF-F9B0334400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68" y="4843170"/>
              <a:ext cx="10309010" cy="2006799"/>
            </a:xfrm>
            <a:prstGeom prst="rect">
              <a:avLst/>
            </a:prstGeom>
            <a:gradFill>
              <a:gsLst>
                <a:gs pos="0">
                  <a:schemeClr val="accent5">
                    <a:alpha val="76000"/>
                  </a:schemeClr>
                </a:gs>
                <a:gs pos="67000">
                  <a:schemeClr val="accent2">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F139663-D7C2-5898-E610-2183584AC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105876" y="4851203"/>
              <a:ext cx="8086124" cy="2006797"/>
            </a:xfrm>
            <a:prstGeom prst="rect">
              <a:avLst/>
            </a:prstGeom>
            <a:gradFill flip="none" rotWithShape="1">
              <a:gsLst>
                <a:gs pos="0">
                  <a:schemeClr val="accent5">
                    <a:lumMod val="50000"/>
                    <a:alpha val="36000"/>
                  </a:schemeClr>
                </a:gs>
                <a:gs pos="45000">
                  <a:schemeClr val="accent5">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 name="Title 1">
            <a:extLst>
              <a:ext uri="{FF2B5EF4-FFF2-40B4-BE49-F238E27FC236}">
                <a16:creationId xmlns:a16="http://schemas.microsoft.com/office/drawing/2014/main" id="{3D59DCCF-0FD5-8648-FB8B-36D355310165}"/>
              </a:ext>
            </a:extLst>
          </p:cNvPr>
          <p:cNvSpPr>
            <a:spLocks noGrp="1"/>
          </p:cNvSpPr>
          <p:nvPr>
            <p:ph type="title"/>
          </p:nvPr>
        </p:nvSpPr>
        <p:spPr>
          <a:xfrm>
            <a:off x="1611630" y="5167418"/>
            <a:ext cx="8949690" cy="702264"/>
          </a:xfrm>
        </p:spPr>
        <p:txBody>
          <a:bodyPr vert="horz" lIns="91440" tIns="45720" rIns="91440" bIns="45720" rtlCol="0" anchor="b">
            <a:normAutofit/>
          </a:bodyPr>
          <a:lstStyle/>
          <a:p>
            <a:pPr algn="ctr"/>
            <a:r>
              <a:rPr lang="en-US" sz="3600" kern="1200">
                <a:solidFill>
                  <a:srgbClr val="FFFFFF"/>
                </a:solidFill>
                <a:latin typeface="+mj-lt"/>
                <a:ea typeface="+mj-ea"/>
                <a:cs typeface="+mj-cs"/>
              </a:rPr>
              <a:t>Docker Networking</a:t>
            </a:r>
          </a:p>
        </p:txBody>
      </p:sp>
      <p:graphicFrame>
        <p:nvGraphicFramePr>
          <p:cNvPr id="6" name="Content Placeholder 5">
            <a:extLst>
              <a:ext uri="{FF2B5EF4-FFF2-40B4-BE49-F238E27FC236}">
                <a16:creationId xmlns:a16="http://schemas.microsoft.com/office/drawing/2014/main" id="{B61968C3-0C40-8E39-BC29-D848A1704B0F}"/>
              </a:ext>
            </a:extLst>
          </p:cNvPr>
          <p:cNvGraphicFramePr>
            <a:graphicFrameLocks noGrp="1"/>
          </p:cNvGraphicFramePr>
          <p:nvPr>
            <p:ph idx="1"/>
            <p:extLst>
              <p:ext uri="{D42A27DB-BD31-4B8C-83A1-F6EECF244321}">
                <p14:modId xmlns:p14="http://schemas.microsoft.com/office/powerpoint/2010/main" val="2895558013"/>
              </p:ext>
            </p:extLst>
          </p:nvPr>
        </p:nvGraphicFramePr>
        <p:xfrm>
          <a:off x="1630099" y="461527"/>
          <a:ext cx="8931802" cy="3894980"/>
        </p:xfrm>
        <a:graphic>
          <a:graphicData uri="http://schemas.openxmlformats.org/drawingml/2006/table">
            <a:tbl>
              <a:tblPr firstRow="1" bandRow="1">
                <a:solidFill>
                  <a:schemeClr val="bg1">
                    <a:lumMod val="95000"/>
                  </a:schemeClr>
                </a:solidFill>
                <a:tableStyleId>{5C22544A-7EE6-4342-B048-85BDC9FD1C3A}</a:tableStyleId>
              </a:tblPr>
              <a:tblGrid>
                <a:gridCol w="1866038">
                  <a:extLst>
                    <a:ext uri="{9D8B030D-6E8A-4147-A177-3AD203B41FA5}">
                      <a16:colId xmlns:a16="http://schemas.microsoft.com/office/drawing/2014/main" val="2438075851"/>
                    </a:ext>
                  </a:extLst>
                </a:gridCol>
                <a:gridCol w="7065764">
                  <a:extLst>
                    <a:ext uri="{9D8B030D-6E8A-4147-A177-3AD203B41FA5}">
                      <a16:colId xmlns:a16="http://schemas.microsoft.com/office/drawing/2014/main" val="1389009561"/>
                    </a:ext>
                  </a:extLst>
                </a:gridCol>
              </a:tblGrid>
              <a:tr h="6575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500" b="1" kern="1200" cap="none" spc="0" dirty="0">
                          <a:solidFill>
                            <a:schemeClr val="tx1"/>
                          </a:solidFill>
                          <a:effectLst/>
                          <a:latin typeface="+mn-lt"/>
                          <a:ea typeface="+mn-ea"/>
                          <a:cs typeface="+mn-cs"/>
                        </a:rPr>
                        <a:t>Driver</a:t>
                      </a:r>
                    </a:p>
                  </a:txBody>
                  <a:tcPr marL="61919" marR="88455" marT="17691" marB="132683" anchor="b">
                    <a:lnL w="12700" cmpd="sng">
                      <a:noFill/>
                    </a:lnL>
                    <a:lnR w="12700" cmpd="sng">
                      <a:noFill/>
                    </a:lnR>
                    <a:lnT w="9525" cap="flat" cmpd="sng" algn="ctr">
                      <a:noFill/>
                      <a:prstDash val="solid"/>
                    </a:lnT>
                    <a:lnB w="38100" cmpd="sng">
                      <a:noFill/>
                    </a:lnB>
                    <a:solidFill>
                      <a:schemeClr val="bg1">
                        <a:lumMod val="95000"/>
                      </a:schemeClr>
                    </a:solidFill>
                  </a:tcPr>
                </a:tc>
                <a:tc>
                  <a:txBody>
                    <a:bodyPr/>
                    <a:lstStyle/>
                    <a:p>
                      <a:r>
                        <a:rPr lang="en-US" sz="1500" b="1" cap="none" spc="0">
                          <a:solidFill>
                            <a:schemeClr val="tx1"/>
                          </a:solidFill>
                        </a:rPr>
                        <a:t>Description</a:t>
                      </a:r>
                    </a:p>
                  </a:txBody>
                  <a:tcPr marL="61919" marR="88455" marT="17691" marB="132683" anchor="b">
                    <a:lnL w="12700" cmpd="sng">
                      <a:noFill/>
                    </a:lnL>
                    <a:lnR w="12700" cmpd="sng">
                      <a:noFill/>
                    </a:lnR>
                    <a:lnT w="9525" cap="flat" cmpd="sng" algn="ctr">
                      <a:noFill/>
                      <a:prstDash val="solid"/>
                    </a:lnT>
                    <a:lnB w="38100" cmpd="sng">
                      <a:noFill/>
                    </a:lnB>
                    <a:solidFill>
                      <a:schemeClr val="bg1">
                        <a:lumMod val="95000"/>
                      </a:schemeClr>
                    </a:solidFill>
                  </a:tcPr>
                </a:tc>
                <a:extLst>
                  <a:ext uri="{0D108BD9-81ED-4DB2-BD59-A6C34878D82A}">
                    <a16:rowId xmlns:a16="http://schemas.microsoft.com/office/drawing/2014/main" val="3937783742"/>
                  </a:ext>
                </a:extLst>
              </a:tr>
              <a:tr h="5395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cap="none" spc="0">
                          <a:solidFill>
                            <a:schemeClr val="tx1"/>
                          </a:solidFill>
                          <a:effectLst/>
                          <a:latin typeface="+mn-lt"/>
                          <a:ea typeface="+mn-ea"/>
                          <a:cs typeface="+mn-cs"/>
                        </a:rPr>
                        <a:t>bridge</a:t>
                      </a:r>
                    </a:p>
                    <a:p>
                      <a:endParaRPr lang="en-US" sz="1200" cap="none" spc="0">
                        <a:solidFill>
                          <a:schemeClr val="tx1"/>
                        </a:solidFill>
                      </a:endParaRPr>
                    </a:p>
                  </a:txBody>
                  <a:tcPr marL="61919" marR="88455" marT="17691" marB="132683">
                    <a:lnL w="12700" cap="flat" cmpd="sng" algn="ctr">
                      <a:solidFill>
                        <a:schemeClr val="tx1"/>
                      </a:solid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cap="none" spc="0">
                          <a:solidFill>
                            <a:schemeClr val="tx1"/>
                          </a:solidFill>
                          <a:effectLst/>
                          <a:latin typeface="+mn-lt"/>
                          <a:ea typeface="+mn-ea"/>
                          <a:cs typeface="+mn-cs"/>
                        </a:rPr>
                        <a:t>The default network driver.</a:t>
                      </a:r>
                    </a:p>
                    <a:p>
                      <a:endParaRPr lang="en-US" sz="1200" cap="none" spc="0">
                        <a:solidFill>
                          <a:schemeClr val="tx1"/>
                        </a:solidFill>
                      </a:endParaRPr>
                    </a:p>
                  </a:txBody>
                  <a:tcPr marL="61919" marR="88455" marT="17691" marB="132683">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extLst>
                  <a:ext uri="{0D108BD9-81ED-4DB2-BD59-A6C34878D82A}">
                    <a16:rowId xmlns:a16="http://schemas.microsoft.com/office/drawing/2014/main" val="3756671947"/>
                  </a:ext>
                </a:extLst>
              </a:tr>
              <a:tr h="5395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cap="none" spc="0">
                          <a:solidFill>
                            <a:schemeClr val="tx1"/>
                          </a:solidFill>
                          <a:effectLst/>
                          <a:latin typeface="+mn-lt"/>
                          <a:ea typeface="+mn-ea"/>
                          <a:cs typeface="+mn-cs"/>
                        </a:rPr>
                        <a:t>host</a:t>
                      </a:r>
                    </a:p>
                    <a:p>
                      <a:endParaRPr lang="en-US" sz="1200" cap="none" spc="0">
                        <a:solidFill>
                          <a:schemeClr val="tx1"/>
                        </a:solidFill>
                      </a:endParaRPr>
                    </a:p>
                  </a:txBody>
                  <a:tcPr marL="61919" marR="88455" marT="17691" marB="132683">
                    <a:lnL w="12700"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cap="none" spc="0">
                          <a:solidFill>
                            <a:schemeClr val="tx1"/>
                          </a:solidFill>
                          <a:effectLst/>
                          <a:latin typeface="+mn-lt"/>
                          <a:ea typeface="+mn-ea"/>
                          <a:cs typeface="+mn-cs"/>
                        </a:rPr>
                        <a:t>Remove network isolation between the container and the Docker host.</a:t>
                      </a:r>
                    </a:p>
                    <a:p>
                      <a:endParaRPr lang="en-US" sz="1200" cap="none" spc="0">
                        <a:solidFill>
                          <a:schemeClr val="tx1"/>
                        </a:solidFill>
                      </a:endParaRPr>
                    </a:p>
                  </a:txBody>
                  <a:tcPr marL="61919" marR="88455" marT="17691" marB="132683">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3288095560"/>
                  </a:ext>
                </a:extLst>
              </a:tr>
              <a:tr h="5395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cap="none" spc="0">
                          <a:solidFill>
                            <a:schemeClr val="tx1"/>
                          </a:solidFill>
                          <a:effectLst/>
                          <a:latin typeface="+mn-lt"/>
                          <a:ea typeface="+mn-ea"/>
                          <a:cs typeface="+mn-cs"/>
                        </a:rPr>
                        <a:t>none</a:t>
                      </a:r>
                    </a:p>
                    <a:p>
                      <a:endParaRPr lang="en-US" sz="1200" cap="none" spc="0">
                        <a:solidFill>
                          <a:schemeClr val="tx1"/>
                        </a:solidFill>
                      </a:endParaRPr>
                    </a:p>
                  </a:txBody>
                  <a:tcPr marL="61919" marR="88455" marT="17691" marB="132683">
                    <a:lnL w="12700" cap="flat" cmpd="sng" algn="ctr">
                      <a:solidFill>
                        <a:schemeClr val="tx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cap="none" spc="0">
                          <a:solidFill>
                            <a:schemeClr val="tx1"/>
                          </a:solidFill>
                          <a:effectLst/>
                          <a:latin typeface="+mn-lt"/>
                          <a:ea typeface="+mn-ea"/>
                          <a:cs typeface="+mn-cs"/>
                        </a:rPr>
                        <a:t>Completely isolate a container from the host and other containers.</a:t>
                      </a:r>
                    </a:p>
                    <a:p>
                      <a:endParaRPr lang="en-US" sz="1200" cap="none" spc="0">
                        <a:solidFill>
                          <a:schemeClr val="tx1"/>
                        </a:solidFill>
                      </a:endParaRPr>
                    </a:p>
                  </a:txBody>
                  <a:tcPr marL="61919" marR="88455" marT="17691" marB="132683">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1779953494"/>
                  </a:ext>
                </a:extLst>
              </a:tr>
              <a:tr h="5395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cap="none" spc="0">
                          <a:solidFill>
                            <a:schemeClr val="tx1"/>
                          </a:solidFill>
                          <a:effectLst/>
                          <a:latin typeface="+mn-lt"/>
                          <a:ea typeface="+mn-ea"/>
                          <a:cs typeface="+mn-cs"/>
                        </a:rPr>
                        <a:t>overlay</a:t>
                      </a:r>
                    </a:p>
                    <a:p>
                      <a:endParaRPr lang="en-US" sz="1200" cap="none" spc="0">
                        <a:solidFill>
                          <a:schemeClr val="tx1"/>
                        </a:solidFill>
                      </a:endParaRPr>
                    </a:p>
                  </a:txBody>
                  <a:tcPr marL="61919" marR="88455" marT="17691" marB="132683">
                    <a:lnL w="12700"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cap="none" spc="0">
                          <a:solidFill>
                            <a:schemeClr val="tx1"/>
                          </a:solidFill>
                          <a:effectLst/>
                          <a:latin typeface="+mn-lt"/>
                          <a:ea typeface="+mn-ea"/>
                          <a:cs typeface="+mn-cs"/>
                        </a:rPr>
                        <a:t>Overlay networks connect multiple Docker daemons together.</a:t>
                      </a:r>
                    </a:p>
                    <a:p>
                      <a:endParaRPr lang="en-US" sz="1200" cap="none" spc="0">
                        <a:solidFill>
                          <a:schemeClr val="tx1"/>
                        </a:solidFill>
                      </a:endParaRPr>
                    </a:p>
                  </a:txBody>
                  <a:tcPr marL="61919" marR="88455" marT="17691" marB="132683">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511840508"/>
                  </a:ext>
                </a:extLst>
              </a:tr>
              <a:tr h="5395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cap="none" spc="0" err="1">
                          <a:solidFill>
                            <a:schemeClr val="tx1"/>
                          </a:solidFill>
                          <a:effectLst/>
                          <a:latin typeface="+mn-lt"/>
                          <a:ea typeface="+mn-ea"/>
                          <a:cs typeface="+mn-cs"/>
                        </a:rPr>
                        <a:t>ipvlan</a:t>
                      </a:r>
                      <a:endParaRPr lang="en-IN" sz="1200" b="0" kern="1200" cap="none" spc="0">
                        <a:solidFill>
                          <a:schemeClr val="tx1"/>
                        </a:solidFill>
                        <a:effectLst/>
                        <a:latin typeface="+mn-lt"/>
                        <a:ea typeface="+mn-ea"/>
                        <a:cs typeface="+mn-cs"/>
                      </a:endParaRPr>
                    </a:p>
                    <a:p>
                      <a:endParaRPr lang="en-US" sz="1200" cap="none" spc="0">
                        <a:solidFill>
                          <a:schemeClr val="tx1"/>
                        </a:solidFill>
                      </a:endParaRPr>
                    </a:p>
                  </a:txBody>
                  <a:tcPr marL="61919" marR="88455" marT="17691" marB="132683">
                    <a:lnL w="12700" cap="flat" cmpd="sng" algn="ctr">
                      <a:solidFill>
                        <a:schemeClr val="tx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cap="none" spc="0" err="1">
                          <a:solidFill>
                            <a:schemeClr val="tx1"/>
                          </a:solidFill>
                          <a:effectLst/>
                          <a:latin typeface="+mn-lt"/>
                          <a:ea typeface="+mn-ea"/>
                          <a:cs typeface="+mn-cs"/>
                        </a:rPr>
                        <a:t>IPvlan</a:t>
                      </a:r>
                      <a:r>
                        <a:rPr lang="en-IN" sz="1200" b="0" kern="1200" cap="none" spc="0">
                          <a:solidFill>
                            <a:schemeClr val="tx1"/>
                          </a:solidFill>
                          <a:effectLst/>
                          <a:latin typeface="+mn-lt"/>
                          <a:ea typeface="+mn-ea"/>
                          <a:cs typeface="+mn-cs"/>
                        </a:rPr>
                        <a:t> networks provide full control over both IPv4 and IPv6 addressing.</a:t>
                      </a:r>
                    </a:p>
                    <a:p>
                      <a:endParaRPr lang="en-US" sz="1200" cap="none" spc="0">
                        <a:solidFill>
                          <a:schemeClr val="tx1"/>
                        </a:solidFill>
                      </a:endParaRPr>
                    </a:p>
                  </a:txBody>
                  <a:tcPr marL="61919" marR="88455" marT="17691" marB="132683">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3473044425"/>
                  </a:ext>
                </a:extLst>
              </a:tr>
              <a:tr h="539577">
                <a:tc>
                  <a:txBody>
                    <a:bodyPr/>
                    <a:lstStyle/>
                    <a:p>
                      <a:r>
                        <a:rPr lang="en-IN" sz="1200" b="0" kern="1200" cap="none" spc="0" err="1">
                          <a:solidFill>
                            <a:schemeClr val="tx1"/>
                          </a:solidFill>
                          <a:effectLst/>
                          <a:latin typeface="+mn-lt"/>
                          <a:ea typeface="+mn-ea"/>
                          <a:cs typeface="+mn-cs"/>
                        </a:rPr>
                        <a:t>macvlan</a:t>
                      </a:r>
                      <a:endParaRPr lang="en-IN" sz="1200" b="0" kern="1200" cap="none" spc="0">
                        <a:solidFill>
                          <a:schemeClr val="tx1"/>
                        </a:solidFill>
                        <a:effectLst/>
                        <a:latin typeface="+mn-lt"/>
                        <a:ea typeface="+mn-ea"/>
                        <a:cs typeface="+mn-cs"/>
                      </a:endParaRPr>
                    </a:p>
                    <a:p>
                      <a:endParaRPr lang="en-US" sz="1200" cap="none" spc="0">
                        <a:solidFill>
                          <a:schemeClr val="tx1"/>
                        </a:solidFill>
                      </a:endParaRPr>
                    </a:p>
                  </a:txBody>
                  <a:tcPr marL="61919" marR="88455" marT="17691" marB="132683">
                    <a:lnL w="12700"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cap="none" spc="0" dirty="0">
                          <a:solidFill>
                            <a:schemeClr val="tx1"/>
                          </a:solidFill>
                          <a:effectLst/>
                          <a:latin typeface="+mn-lt"/>
                          <a:ea typeface="+mn-ea"/>
                          <a:cs typeface="+mn-cs"/>
                        </a:rPr>
                        <a:t>Assign a MAC address to a container.</a:t>
                      </a:r>
                    </a:p>
                    <a:p>
                      <a:endParaRPr lang="en-US" sz="1200" cap="none" spc="0" dirty="0">
                        <a:solidFill>
                          <a:schemeClr val="tx1"/>
                        </a:solidFill>
                      </a:endParaRPr>
                    </a:p>
                  </a:txBody>
                  <a:tcPr marL="61919" marR="88455" marT="17691" marB="132683">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1799345279"/>
                  </a:ext>
                </a:extLst>
              </a:tr>
            </a:tbl>
          </a:graphicData>
        </a:graphic>
      </p:graphicFrame>
      <p:pic>
        <p:nvPicPr>
          <p:cNvPr id="7" name="Picture 6">
            <a:extLst>
              <a:ext uri="{FF2B5EF4-FFF2-40B4-BE49-F238E27FC236}">
                <a16:creationId xmlns:a16="http://schemas.microsoft.com/office/drawing/2014/main" id="{8A6F9F00-CFFF-4E52-A80E-21E266598592}"/>
              </a:ext>
            </a:extLst>
          </p:cNvPr>
          <p:cNvPicPr>
            <a:picLocks noChangeAspect="1"/>
          </p:cNvPicPr>
          <p:nvPr/>
        </p:nvPicPr>
        <p:blipFill>
          <a:blip r:embed="rId2"/>
          <a:stretch>
            <a:fillRect/>
          </a:stretch>
        </p:blipFill>
        <p:spPr>
          <a:xfrm>
            <a:off x="16969" y="40434"/>
            <a:ext cx="1419805" cy="645366"/>
          </a:xfrm>
          <a:prstGeom prst="rect">
            <a:avLst/>
          </a:prstGeom>
        </p:spPr>
      </p:pic>
    </p:spTree>
    <p:extLst>
      <p:ext uri="{BB962C8B-B14F-4D97-AF65-F5344CB8AC3E}">
        <p14:creationId xmlns:p14="http://schemas.microsoft.com/office/powerpoint/2010/main" val="1447131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929350-229B-8C76-146D-B82892876030}"/>
              </a:ext>
            </a:extLst>
          </p:cNvPr>
          <p:cNvSpPr>
            <a:spLocks noGrp="1"/>
          </p:cNvSpPr>
          <p:nvPr>
            <p:ph type="title"/>
          </p:nvPr>
        </p:nvSpPr>
        <p:spPr>
          <a:xfrm>
            <a:off x="970908" y="1220919"/>
            <a:ext cx="5425781" cy="2387600"/>
          </a:xfrm>
        </p:spPr>
        <p:txBody>
          <a:bodyPr vert="horz" lIns="91440" tIns="45720" rIns="91440" bIns="45720" rtlCol="0" anchor="b">
            <a:normAutofit/>
          </a:bodyPr>
          <a:lstStyle/>
          <a:p>
            <a:r>
              <a:rPr lang="en-US" sz="6000" kern="1200">
                <a:solidFill>
                  <a:schemeClr val="tx1"/>
                </a:solidFill>
                <a:latin typeface="+mj-lt"/>
                <a:ea typeface="+mj-ea"/>
                <a:cs typeface="+mj-cs"/>
              </a:rPr>
              <a:t>Let’s dive in</a:t>
            </a:r>
          </a:p>
        </p:txBody>
      </p:sp>
      <p:sp>
        <p:nvSpPr>
          <p:cNvPr id="10" name="Freeform: Shape 9">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Oval 11">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Block Arc 1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8" name="Straight Connector 17">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249505C-EE62-9419-C4F6-9005A50B45F9}"/>
              </a:ext>
            </a:extLst>
          </p:cNvPr>
          <p:cNvPicPr>
            <a:picLocks noChangeAspect="1"/>
          </p:cNvPicPr>
          <p:nvPr/>
        </p:nvPicPr>
        <p:blipFill>
          <a:blip r:embed="rId2"/>
          <a:stretch>
            <a:fillRect/>
          </a:stretch>
        </p:blipFill>
        <p:spPr>
          <a:xfrm>
            <a:off x="16969" y="40434"/>
            <a:ext cx="1545535" cy="702516"/>
          </a:xfrm>
          <a:prstGeom prst="rect">
            <a:avLst/>
          </a:prstGeom>
        </p:spPr>
      </p:pic>
    </p:spTree>
    <p:extLst>
      <p:ext uri="{BB962C8B-B14F-4D97-AF65-F5344CB8AC3E}">
        <p14:creationId xmlns:p14="http://schemas.microsoft.com/office/powerpoint/2010/main" val="2928551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7" name="Arc 36">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2" name="Picture 11">
            <a:extLst>
              <a:ext uri="{FF2B5EF4-FFF2-40B4-BE49-F238E27FC236}">
                <a16:creationId xmlns:a16="http://schemas.microsoft.com/office/drawing/2014/main" id="{A12765E3-1489-6EA4-5880-F819A829B388}"/>
              </a:ext>
            </a:extLst>
          </p:cNvPr>
          <p:cNvPicPr>
            <a:picLocks/>
          </p:cNvPicPr>
          <p:nvPr/>
        </p:nvPicPr>
        <p:blipFill>
          <a:blip r:embed="rId3"/>
          <a:stretch>
            <a:fillRect/>
          </a:stretch>
        </p:blipFill>
        <p:spPr>
          <a:xfrm>
            <a:off x="203200" y="1291772"/>
            <a:ext cx="5458838" cy="3788228"/>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pic>
        <p:nvPicPr>
          <p:cNvPr id="2" name="Picture 1">
            <a:extLst>
              <a:ext uri="{FF2B5EF4-FFF2-40B4-BE49-F238E27FC236}">
                <a16:creationId xmlns:a16="http://schemas.microsoft.com/office/drawing/2014/main" id="{7F691A29-5169-B5BE-D7EF-C42B8F70CA63}"/>
              </a:ext>
            </a:extLst>
          </p:cNvPr>
          <p:cNvPicPr>
            <a:picLocks noChangeAspect="1"/>
          </p:cNvPicPr>
          <p:nvPr/>
        </p:nvPicPr>
        <p:blipFill>
          <a:blip r:embed="rId4"/>
          <a:stretch>
            <a:fillRect/>
          </a:stretch>
        </p:blipFill>
        <p:spPr>
          <a:xfrm>
            <a:off x="16969" y="40434"/>
            <a:ext cx="1409327" cy="640603"/>
          </a:xfrm>
          <a:prstGeom prst="rect">
            <a:avLst/>
          </a:prstGeom>
        </p:spPr>
      </p:pic>
      <p:graphicFrame>
        <p:nvGraphicFramePr>
          <p:cNvPr id="7" name="TextBox 9">
            <a:extLst>
              <a:ext uri="{FF2B5EF4-FFF2-40B4-BE49-F238E27FC236}">
                <a16:creationId xmlns:a16="http://schemas.microsoft.com/office/drawing/2014/main" id="{4E1A9C46-1522-3ECF-0137-489791321ED3}"/>
              </a:ext>
            </a:extLst>
          </p:cNvPr>
          <p:cNvGraphicFramePr/>
          <p:nvPr>
            <p:extLst>
              <p:ext uri="{D42A27DB-BD31-4B8C-83A1-F6EECF244321}">
                <p14:modId xmlns:p14="http://schemas.microsoft.com/office/powerpoint/2010/main" val="3806045562"/>
              </p:ext>
            </p:extLst>
          </p:nvPr>
        </p:nvGraphicFramePr>
        <p:xfrm>
          <a:off x="5894962" y="1984443"/>
          <a:ext cx="5458838" cy="419252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TextBox 2">
            <a:extLst>
              <a:ext uri="{FF2B5EF4-FFF2-40B4-BE49-F238E27FC236}">
                <a16:creationId xmlns:a16="http://schemas.microsoft.com/office/drawing/2014/main" id="{D37336C7-CFED-B831-4D4E-8099A09ACA7A}"/>
              </a:ext>
            </a:extLst>
          </p:cNvPr>
          <p:cNvSpPr txBox="1"/>
          <p:nvPr/>
        </p:nvSpPr>
        <p:spPr>
          <a:xfrm>
            <a:off x="1640085" y="40434"/>
            <a:ext cx="4021953" cy="707886"/>
          </a:xfrm>
          <a:prstGeom prst="rect">
            <a:avLst/>
          </a:prstGeom>
          <a:noFill/>
        </p:spPr>
        <p:txBody>
          <a:bodyPr wrap="square" rtlCol="0">
            <a:spAutoFit/>
          </a:bodyPr>
          <a:lstStyle/>
          <a:p>
            <a:r>
              <a:rPr lang="en-US" sz="4000" b="1" dirty="0">
                <a:solidFill>
                  <a:srgbClr val="5F3E8B"/>
                </a:solidFill>
                <a:latin typeface="Arial" pitchFamily="34" charset="0"/>
                <a:ea typeface="Arial" pitchFamily="34" charset="-122"/>
                <a:cs typeface="Arial" pitchFamily="34" charset="-120"/>
              </a:rPr>
              <a:t>Dockerfile</a:t>
            </a:r>
            <a:endParaRPr lang="en-US" sz="4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3405CE-960E-6CD5-3141-2D5932031F95}"/>
              </a:ext>
            </a:extLst>
          </p:cNvPr>
          <p:cNvSpPr txBox="1"/>
          <p:nvPr/>
        </p:nvSpPr>
        <p:spPr>
          <a:xfrm>
            <a:off x="8071413" y="15434"/>
            <a:ext cx="2314937" cy="461665"/>
          </a:xfrm>
          <a:prstGeom prst="rect">
            <a:avLst/>
          </a:prstGeom>
          <a:noFill/>
        </p:spPr>
        <p:txBody>
          <a:bodyPr wrap="square" rtlCol="0">
            <a:spAutoFit/>
          </a:bodyPr>
          <a:lstStyle/>
          <a:p>
            <a:endParaRPr lang="en-US" sz="2400" dirty="0"/>
          </a:p>
        </p:txBody>
      </p:sp>
      <p:pic>
        <p:nvPicPr>
          <p:cNvPr id="16" name="Graphic 15" descr="Badge 1 with solid fill">
            <a:extLst>
              <a:ext uri="{FF2B5EF4-FFF2-40B4-BE49-F238E27FC236}">
                <a16:creationId xmlns:a16="http://schemas.microsoft.com/office/drawing/2014/main" id="{4050B14F-09E1-1670-D538-708883978C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80345" y="514210"/>
            <a:ext cx="223361" cy="223361"/>
          </a:xfrm>
          <a:prstGeom prst="rect">
            <a:avLst/>
          </a:prstGeom>
        </p:spPr>
      </p:pic>
      <p:pic>
        <p:nvPicPr>
          <p:cNvPr id="19" name="Graphic 18" descr="Badge with solid fill">
            <a:extLst>
              <a:ext uri="{FF2B5EF4-FFF2-40B4-BE49-F238E27FC236}">
                <a16:creationId xmlns:a16="http://schemas.microsoft.com/office/drawing/2014/main" id="{53B37C16-7F39-1604-F602-47BF860524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80346" y="861649"/>
            <a:ext cx="223361" cy="223361"/>
          </a:xfrm>
          <a:prstGeom prst="rect">
            <a:avLst/>
          </a:prstGeom>
        </p:spPr>
      </p:pic>
      <p:pic>
        <p:nvPicPr>
          <p:cNvPr id="31" name="Graphic 30" descr="Badge 7 with solid fill">
            <a:extLst>
              <a:ext uri="{FF2B5EF4-FFF2-40B4-BE49-F238E27FC236}">
                <a16:creationId xmlns:a16="http://schemas.microsoft.com/office/drawing/2014/main" id="{22E9A27F-8EC2-8E13-C020-33A587A791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80345" y="3855220"/>
            <a:ext cx="219972" cy="219972"/>
          </a:xfrm>
          <a:prstGeom prst="rect">
            <a:avLst/>
          </a:prstGeom>
        </p:spPr>
      </p:pic>
      <p:pic>
        <p:nvPicPr>
          <p:cNvPr id="35" name="Graphic 34" descr="Badge 6 with solid fill">
            <a:extLst>
              <a:ext uri="{FF2B5EF4-FFF2-40B4-BE49-F238E27FC236}">
                <a16:creationId xmlns:a16="http://schemas.microsoft.com/office/drawing/2014/main" id="{6B2D31E0-46DA-8E6B-AEE5-16279A8E7CA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80345" y="3258676"/>
            <a:ext cx="219971" cy="219971"/>
          </a:xfrm>
          <a:prstGeom prst="rect">
            <a:avLst/>
          </a:prstGeom>
        </p:spPr>
      </p:pic>
      <p:pic>
        <p:nvPicPr>
          <p:cNvPr id="37" name="Graphic 36" descr="Badge 5 with solid fill">
            <a:extLst>
              <a:ext uri="{FF2B5EF4-FFF2-40B4-BE49-F238E27FC236}">
                <a16:creationId xmlns:a16="http://schemas.microsoft.com/office/drawing/2014/main" id="{B128B827-8840-B526-10DE-FE60B605E0D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55755" y="3118953"/>
            <a:ext cx="219971" cy="219971"/>
          </a:xfrm>
          <a:prstGeom prst="rect">
            <a:avLst/>
          </a:prstGeom>
        </p:spPr>
      </p:pic>
      <p:pic>
        <p:nvPicPr>
          <p:cNvPr id="39" name="Graphic 38" descr="Badge 4 with solid fill">
            <a:extLst>
              <a:ext uri="{FF2B5EF4-FFF2-40B4-BE49-F238E27FC236}">
                <a16:creationId xmlns:a16="http://schemas.microsoft.com/office/drawing/2014/main" id="{8584AA26-C0CE-315F-9037-1526F24589D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383735" y="2060613"/>
            <a:ext cx="219971" cy="219971"/>
          </a:xfrm>
          <a:prstGeom prst="rect">
            <a:avLst/>
          </a:prstGeom>
        </p:spPr>
      </p:pic>
      <p:pic>
        <p:nvPicPr>
          <p:cNvPr id="41" name="Graphic 40" descr="Badge 3 with solid fill">
            <a:extLst>
              <a:ext uri="{FF2B5EF4-FFF2-40B4-BE49-F238E27FC236}">
                <a16:creationId xmlns:a16="http://schemas.microsoft.com/office/drawing/2014/main" id="{F9F44B5B-759F-4CD7-107B-65BF1A92359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383735" y="1458832"/>
            <a:ext cx="222721" cy="222721"/>
          </a:xfrm>
          <a:prstGeom prst="rect">
            <a:avLst/>
          </a:prstGeom>
        </p:spPr>
      </p:pic>
      <p:sp>
        <p:nvSpPr>
          <p:cNvPr id="42" name="TextBox 41">
            <a:extLst>
              <a:ext uri="{FF2B5EF4-FFF2-40B4-BE49-F238E27FC236}">
                <a16:creationId xmlns:a16="http://schemas.microsoft.com/office/drawing/2014/main" id="{F9195F40-71A6-349C-0B79-DC1FC9DEE0FC}"/>
              </a:ext>
            </a:extLst>
          </p:cNvPr>
          <p:cNvSpPr txBox="1"/>
          <p:nvPr/>
        </p:nvSpPr>
        <p:spPr>
          <a:xfrm>
            <a:off x="1075726" y="1057159"/>
            <a:ext cx="2551404" cy="295787"/>
          </a:xfrm>
          <a:prstGeom prst="rect">
            <a:avLst/>
          </a:prstGeom>
          <a:noFill/>
        </p:spPr>
        <p:txBody>
          <a:bodyPr wrap="none" rtlCol="0">
            <a:spAutoFit/>
          </a:bodyPr>
          <a:lstStyle/>
          <a:p>
            <a:pPr defTabSz="283464">
              <a:spcAft>
                <a:spcPts val="600"/>
              </a:spcAft>
            </a:pPr>
            <a:r>
              <a:rPr lang="en-US" sz="1322" b="1" kern="1200" dirty="0">
                <a:solidFill>
                  <a:schemeClr val="tx1"/>
                </a:solidFill>
                <a:latin typeface="+mn-lt"/>
                <a:ea typeface="+mn-ea"/>
                <a:cs typeface="+mn-cs"/>
              </a:rPr>
              <a:t>FROM</a:t>
            </a:r>
            <a:r>
              <a:rPr lang="en-US" sz="1322" kern="1200" dirty="0">
                <a:solidFill>
                  <a:schemeClr val="tx1"/>
                </a:solidFill>
                <a:latin typeface="+mn-lt"/>
                <a:ea typeface="+mn-ea"/>
                <a:cs typeface="+mn-cs"/>
              </a:rPr>
              <a:t>: Specifies the Base Image</a:t>
            </a:r>
            <a:endParaRPr lang="en-US" sz="2133" dirty="0"/>
          </a:p>
        </p:txBody>
      </p:sp>
      <p:sp>
        <p:nvSpPr>
          <p:cNvPr id="43" name="TextBox 42">
            <a:extLst>
              <a:ext uri="{FF2B5EF4-FFF2-40B4-BE49-F238E27FC236}">
                <a16:creationId xmlns:a16="http://schemas.microsoft.com/office/drawing/2014/main" id="{9A16C6B8-6C82-35D7-9CEA-9C1BC6F4C3D0}"/>
              </a:ext>
            </a:extLst>
          </p:cNvPr>
          <p:cNvSpPr txBox="1"/>
          <p:nvPr/>
        </p:nvSpPr>
        <p:spPr>
          <a:xfrm>
            <a:off x="1095602" y="2729699"/>
            <a:ext cx="3108336" cy="499239"/>
          </a:xfrm>
          <a:prstGeom prst="rect">
            <a:avLst/>
          </a:prstGeom>
          <a:noFill/>
        </p:spPr>
        <p:txBody>
          <a:bodyPr wrap="square" rtlCol="0">
            <a:spAutoFit/>
          </a:bodyPr>
          <a:lstStyle/>
          <a:p>
            <a:pPr defTabSz="283464">
              <a:spcAft>
                <a:spcPts val="600"/>
              </a:spcAft>
            </a:pPr>
            <a:r>
              <a:rPr lang="en-US" sz="1322" b="1" kern="1200" dirty="0">
                <a:solidFill>
                  <a:schemeClr val="tx1"/>
                </a:solidFill>
                <a:latin typeface="+mn-lt"/>
                <a:ea typeface="+mn-ea"/>
                <a:cs typeface="+mn-cs"/>
              </a:rPr>
              <a:t>RUN</a:t>
            </a:r>
            <a:r>
              <a:rPr lang="en-US" sz="1322" kern="1200" dirty="0">
                <a:solidFill>
                  <a:schemeClr val="tx1"/>
                </a:solidFill>
                <a:latin typeface="+mn-lt"/>
                <a:ea typeface="+mn-ea"/>
                <a:cs typeface="+mn-cs"/>
              </a:rPr>
              <a:t>: Executes command in a new layer on top of the current image</a:t>
            </a:r>
            <a:endParaRPr lang="en-US" sz="2133" dirty="0"/>
          </a:p>
        </p:txBody>
      </p:sp>
      <p:sp>
        <p:nvSpPr>
          <p:cNvPr id="44" name="TextBox 43">
            <a:extLst>
              <a:ext uri="{FF2B5EF4-FFF2-40B4-BE49-F238E27FC236}">
                <a16:creationId xmlns:a16="http://schemas.microsoft.com/office/drawing/2014/main" id="{3F113FA6-C398-072B-9431-1C1F9097CFCA}"/>
              </a:ext>
            </a:extLst>
          </p:cNvPr>
          <p:cNvSpPr txBox="1"/>
          <p:nvPr/>
        </p:nvSpPr>
        <p:spPr>
          <a:xfrm>
            <a:off x="1072836" y="4871973"/>
            <a:ext cx="3131102" cy="499239"/>
          </a:xfrm>
          <a:prstGeom prst="rect">
            <a:avLst/>
          </a:prstGeom>
          <a:noFill/>
        </p:spPr>
        <p:txBody>
          <a:bodyPr wrap="square" rtlCol="0">
            <a:spAutoFit/>
          </a:bodyPr>
          <a:lstStyle/>
          <a:p>
            <a:pPr defTabSz="283464">
              <a:spcAft>
                <a:spcPts val="600"/>
              </a:spcAft>
            </a:pPr>
            <a:r>
              <a:rPr lang="en-US" sz="1322" b="1" kern="1200" dirty="0">
                <a:solidFill>
                  <a:schemeClr val="tx1"/>
                </a:solidFill>
                <a:latin typeface="+mn-lt"/>
                <a:ea typeface="+mn-ea"/>
                <a:cs typeface="+mn-cs"/>
              </a:rPr>
              <a:t>CMD</a:t>
            </a:r>
            <a:r>
              <a:rPr lang="en-US" sz="1322" kern="1200" dirty="0">
                <a:solidFill>
                  <a:schemeClr val="tx1"/>
                </a:solidFill>
                <a:latin typeface="+mn-lt"/>
                <a:ea typeface="+mn-ea"/>
                <a:cs typeface="+mn-cs"/>
              </a:rPr>
              <a:t>: provides a defaults for executing a container</a:t>
            </a:r>
            <a:endParaRPr lang="en-US" sz="2133" dirty="0"/>
          </a:p>
        </p:txBody>
      </p:sp>
      <p:sp>
        <p:nvSpPr>
          <p:cNvPr id="45" name="TextBox 44">
            <a:extLst>
              <a:ext uri="{FF2B5EF4-FFF2-40B4-BE49-F238E27FC236}">
                <a16:creationId xmlns:a16="http://schemas.microsoft.com/office/drawing/2014/main" id="{136D9B1D-C4FB-D8F7-7390-FCD06628A1CB}"/>
              </a:ext>
            </a:extLst>
          </p:cNvPr>
          <p:cNvSpPr txBox="1"/>
          <p:nvPr/>
        </p:nvSpPr>
        <p:spPr>
          <a:xfrm>
            <a:off x="1072836" y="3437599"/>
            <a:ext cx="2567178" cy="295787"/>
          </a:xfrm>
          <a:prstGeom prst="rect">
            <a:avLst/>
          </a:prstGeom>
          <a:noFill/>
        </p:spPr>
        <p:txBody>
          <a:bodyPr wrap="none" rtlCol="0">
            <a:spAutoFit/>
          </a:bodyPr>
          <a:lstStyle/>
          <a:p>
            <a:pPr defTabSz="283464">
              <a:spcAft>
                <a:spcPts val="600"/>
              </a:spcAft>
            </a:pPr>
            <a:r>
              <a:rPr lang="en-US" sz="1322" b="1" kern="1200" dirty="0">
                <a:solidFill>
                  <a:schemeClr val="tx1"/>
                </a:solidFill>
                <a:latin typeface="+mn-lt"/>
                <a:ea typeface="+mn-ea"/>
                <a:cs typeface="+mn-cs"/>
              </a:rPr>
              <a:t>ENV</a:t>
            </a:r>
            <a:r>
              <a:rPr lang="en-US" sz="1322" kern="1200" dirty="0">
                <a:solidFill>
                  <a:schemeClr val="tx1"/>
                </a:solidFill>
                <a:latin typeface="+mn-lt"/>
                <a:ea typeface="+mn-ea"/>
                <a:cs typeface="+mn-cs"/>
              </a:rPr>
              <a:t>: Sets Environment variables</a:t>
            </a:r>
            <a:endParaRPr lang="en-US" sz="2133" dirty="0"/>
          </a:p>
        </p:txBody>
      </p:sp>
      <p:sp>
        <p:nvSpPr>
          <p:cNvPr id="46" name="TextBox 45">
            <a:extLst>
              <a:ext uri="{FF2B5EF4-FFF2-40B4-BE49-F238E27FC236}">
                <a16:creationId xmlns:a16="http://schemas.microsoft.com/office/drawing/2014/main" id="{EB78AAB3-509B-6705-1871-9DEE8092E3A1}"/>
              </a:ext>
            </a:extLst>
          </p:cNvPr>
          <p:cNvSpPr txBox="1"/>
          <p:nvPr/>
        </p:nvSpPr>
        <p:spPr>
          <a:xfrm>
            <a:off x="1096983" y="3942047"/>
            <a:ext cx="3313477" cy="702693"/>
          </a:xfrm>
          <a:prstGeom prst="rect">
            <a:avLst/>
          </a:prstGeom>
          <a:noFill/>
        </p:spPr>
        <p:txBody>
          <a:bodyPr wrap="square" rtlCol="0">
            <a:spAutoFit/>
          </a:bodyPr>
          <a:lstStyle/>
          <a:p>
            <a:pPr defTabSz="283464">
              <a:spcAft>
                <a:spcPts val="600"/>
              </a:spcAft>
            </a:pPr>
            <a:r>
              <a:rPr lang="en-US" sz="1322" b="1" kern="1200" dirty="0">
                <a:solidFill>
                  <a:schemeClr val="tx1"/>
                </a:solidFill>
                <a:latin typeface="+mn-lt"/>
                <a:ea typeface="+mn-ea"/>
                <a:cs typeface="+mn-cs"/>
              </a:rPr>
              <a:t>EXPOSE</a:t>
            </a:r>
            <a:r>
              <a:rPr lang="en-US" sz="1322" kern="1200" dirty="0">
                <a:solidFill>
                  <a:schemeClr val="tx1"/>
                </a:solidFill>
                <a:latin typeface="+mn-lt"/>
                <a:ea typeface="+mn-ea"/>
                <a:cs typeface="+mn-cs"/>
              </a:rPr>
              <a:t>: Informs Docker that the container listens on the specifies network port at runtime</a:t>
            </a:r>
            <a:endParaRPr lang="en-US" sz="2133" dirty="0"/>
          </a:p>
        </p:txBody>
      </p:sp>
      <p:sp>
        <p:nvSpPr>
          <p:cNvPr id="48" name="TextBox 47">
            <a:extLst>
              <a:ext uri="{FF2B5EF4-FFF2-40B4-BE49-F238E27FC236}">
                <a16:creationId xmlns:a16="http://schemas.microsoft.com/office/drawing/2014/main" id="{09D2383E-DE5B-CDBD-B13B-B279289E1B45}"/>
              </a:ext>
            </a:extLst>
          </p:cNvPr>
          <p:cNvSpPr txBox="1"/>
          <p:nvPr/>
        </p:nvSpPr>
        <p:spPr>
          <a:xfrm>
            <a:off x="1096756" y="2074081"/>
            <a:ext cx="2929343" cy="499239"/>
          </a:xfrm>
          <a:prstGeom prst="rect">
            <a:avLst/>
          </a:prstGeom>
          <a:noFill/>
        </p:spPr>
        <p:txBody>
          <a:bodyPr wrap="square" rtlCol="0">
            <a:spAutoFit/>
          </a:bodyPr>
          <a:lstStyle/>
          <a:p>
            <a:pPr defTabSz="283464">
              <a:spcAft>
                <a:spcPts val="600"/>
              </a:spcAft>
            </a:pPr>
            <a:r>
              <a:rPr lang="en-US" sz="1322" b="1" kern="1200" dirty="0">
                <a:solidFill>
                  <a:schemeClr val="tx1"/>
                </a:solidFill>
                <a:latin typeface="+mn-lt"/>
                <a:ea typeface="+mn-ea"/>
                <a:cs typeface="+mn-cs"/>
              </a:rPr>
              <a:t>COPY &amp; ADD</a:t>
            </a:r>
            <a:r>
              <a:rPr lang="en-US" sz="1322" kern="1200" dirty="0">
                <a:solidFill>
                  <a:schemeClr val="tx1"/>
                </a:solidFill>
                <a:latin typeface="+mn-lt"/>
                <a:ea typeface="+mn-ea"/>
                <a:cs typeface="+mn-cs"/>
              </a:rPr>
              <a:t>: Copy files from the local &amp; remote into the container</a:t>
            </a:r>
            <a:endParaRPr lang="en-US" sz="2133" dirty="0"/>
          </a:p>
        </p:txBody>
      </p:sp>
      <p:sp>
        <p:nvSpPr>
          <p:cNvPr id="49" name="TextBox 48">
            <a:extLst>
              <a:ext uri="{FF2B5EF4-FFF2-40B4-BE49-F238E27FC236}">
                <a16:creationId xmlns:a16="http://schemas.microsoft.com/office/drawing/2014/main" id="{75B7572C-B111-08D3-1BE5-6AD374764E9D}"/>
              </a:ext>
            </a:extLst>
          </p:cNvPr>
          <p:cNvSpPr txBox="1"/>
          <p:nvPr/>
        </p:nvSpPr>
        <p:spPr>
          <a:xfrm>
            <a:off x="1072836" y="5598445"/>
            <a:ext cx="3277165" cy="499239"/>
          </a:xfrm>
          <a:prstGeom prst="rect">
            <a:avLst/>
          </a:prstGeom>
          <a:noFill/>
        </p:spPr>
        <p:txBody>
          <a:bodyPr wrap="square" rtlCol="0">
            <a:spAutoFit/>
          </a:bodyPr>
          <a:lstStyle/>
          <a:p>
            <a:pPr defTabSz="283464">
              <a:spcAft>
                <a:spcPts val="600"/>
              </a:spcAft>
            </a:pPr>
            <a:r>
              <a:rPr lang="en-US" sz="1322" b="1" kern="1200" dirty="0">
                <a:solidFill>
                  <a:schemeClr val="tx1"/>
                </a:solidFill>
                <a:latin typeface="+mn-lt"/>
                <a:ea typeface="+mn-ea"/>
                <a:cs typeface="+mn-cs"/>
              </a:rPr>
              <a:t>ENTRYPOINT</a:t>
            </a:r>
            <a:r>
              <a:rPr lang="en-US" sz="1322" kern="1200" dirty="0">
                <a:solidFill>
                  <a:schemeClr val="tx1"/>
                </a:solidFill>
                <a:latin typeface="+mn-lt"/>
                <a:ea typeface="+mn-ea"/>
                <a:cs typeface="+mn-cs"/>
              </a:rPr>
              <a:t>: Configures a container that will run as an executable</a:t>
            </a:r>
            <a:endParaRPr lang="en-US" sz="2133" dirty="0"/>
          </a:p>
        </p:txBody>
      </p:sp>
      <p:pic>
        <p:nvPicPr>
          <p:cNvPr id="3" name="Picture 2">
            <a:extLst>
              <a:ext uri="{FF2B5EF4-FFF2-40B4-BE49-F238E27FC236}">
                <a16:creationId xmlns:a16="http://schemas.microsoft.com/office/drawing/2014/main" id="{96A63B71-5946-30B0-4D50-15E6A7E7F330}"/>
              </a:ext>
            </a:extLst>
          </p:cNvPr>
          <p:cNvPicPr>
            <a:picLocks noChangeAspect="1"/>
          </p:cNvPicPr>
          <p:nvPr/>
        </p:nvPicPr>
        <p:blipFill>
          <a:blip r:embed="rId16"/>
          <a:stretch>
            <a:fillRect/>
          </a:stretch>
        </p:blipFill>
        <p:spPr>
          <a:xfrm>
            <a:off x="16969" y="40434"/>
            <a:ext cx="1739428" cy="790649"/>
          </a:xfrm>
          <a:prstGeom prst="rect">
            <a:avLst/>
          </a:prstGeom>
        </p:spPr>
      </p:pic>
      <p:pic>
        <p:nvPicPr>
          <p:cNvPr id="8" name="Picture 7" descr="A screenshot of a computer program&#10;&#10;Description automatically generated">
            <a:extLst>
              <a:ext uri="{FF2B5EF4-FFF2-40B4-BE49-F238E27FC236}">
                <a16:creationId xmlns:a16="http://schemas.microsoft.com/office/drawing/2014/main" id="{8445A39D-8E16-D2EC-515A-F3843D9FF839}"/>
              </a:ext>
            </a:extLst>
          </p:cNvPr>
          <p:cNvPicPr>
            <a:picLocks noChangeAspect="1"/>
          </p:cNvPicPr>
          <p:nvPr/>
        </p:nvPicPr>
        <p:blipFill>
          <a:blip r:embed="rId17"/>
          <a:stretch>
            <a:fillRect/>
          </a:stretch>
        </p:blipFill>
        <p:spPr>
          <a:xfrm>
            <a:off x="4794822" y="0"/>
            <a:ext cx="7394130" cy="6858000"/>
          </a:xfrm>
          <a:prstGeom prst="rect">
            <a:avLst/>
          </a:prstGeom>
        </p:spPr>
      </p:pic>
      <p:sp>
        <p:nvSpPr>
          <p:cNvPr id="4" name="TextBox 3">
            <a:extLst>
              <a:ext uri="{FF2B5EF4-FFF2-40B4-BE49-F238E27FC236}">
                <a16:creationId xmlns:a16="http://schemas.microsoft.com/office/drawing/2014/main" id="{5E5AC2ED-7E17-ECC6-144B-E298C0577CD2}"/>
              </a:ext>
            </a:extLst>
          </p:cNvPr>
          <p:cNvSpPr txBox="1"/>
          <p:nvPr/>
        </p:nvSpPr>
        <p:spPr>
          <a:xfrm>
            <a:off x="1643718" y="154845"/>
            <a:ext cx="4021953" cy="523220"/>
          </a:xfrm>
          <a:prstGeom prst="rect">
            <a:avLst/>
          </a:prstGeom>
          <a:noFill/>
        </p:spPr>
        <p:txBody>
          <a:bodyPr wrap="square" rtlCol="0">
            <a:spAutoFit/>
          </a:bodyPr>
          <a:lstStyle/>
          <a:p>
            <a:r>
              <a:rPr lang="en-US" sz="2700" b="1" dirty="0">
                <a:solidFill>
                  <a:srgbClr val="5F3E8B"/>
                </a:solidFill>
                <a:latin typeface="Arial" pitchFamily="34" charset="0"/>
                <a:ea typeface="Arial" pitchFamily="34" charset="-122"/>
                <a:cs typeface="Arial" pitchFamily="34" charset="-120"/>
              </a:rPr>
              <a:t>Sample Dockerfile</a:t>
            </a:r>
            <a:endParaRPr lang="en-US" sz="2700" dirty="0"/>
          </a:p>
        </p:txBody>
      </p:sp>
      <p:sp>
        <p:nvSpPr>
          <p:cNvPr id="5" name="TextBox 4">
            <a:extLst>
              <a:ext uri="{FF2B5EF4-FFF2-40B4-BE49-F238E27FC236}">
                <a16:creationId xmlns:a16="http://schemas.microsoft.com/office/drawing/2014/main" id="{75DEF656-09D3-1AF3-EEB8-DC1E3A451E69}"/>
              </a:ext>
            </a:extLst>
          </p:cNvPr>
          <p:cNvSpPr txBox="1"/>
          <p:nvPr/>
        </p:nvSpPr>
        <p:spPr>
          <a:xfrm>
            <a:off x="1072836" y="1420424"/>
            <a:ext cx="4021953" cy="498919"/>
          </a:xfrm>
          <a:prstGeom prst="rect">
            <a:avLst/>
          </a:prstGeom>
        </p:spPr>
        <p:txBody>
          <a:bodyPr wrap="square" rtlCol="0">
            <a:spAutoFit/>
          </a:bodyPr>
          <a:lstStyle/>
          <a:p>
            <a:pPr defTabSz="283464">
              <a:spcAft>
                <a:spcPts val="600"/>
              </a:spcAft>
            </a:pPr>
            <a:r>
              <a:rPr lang="en-US" sz="1322" b="1" kern="1200" dirty="0">
                <a:solidFill>
                  <a:schemeClr val="tx1"/>
                </a:solidFill>
                <a:latin typeface="+mn-lt"/>
                <a:ea typeface="+mn-ea"/>
                <a:cs typeface="+mn-cs"/>
              </a:rPr>
              <a:t>WORKDIR</a:t>
            </a:r>
            <a:r>
              <a:rPr lang="en-US" sz="1322" kern="1200" dirty="0">
                <a:solidFill>
                  <a:schemeClr val="tx1"/>
                </a:solidFill>
                <a:latin typeface="+mn-lt"/>
                <a:ea typeface="+mn-ea"/>
                <a:cs typeface="+mn-cs"/>
              </a:rPr>
              <a:t>: </a:t>
            </a:r>
            <a:r>
              <a:rPr lang="en-IN" sz="1320" dirty="0"/>
              <a:t>sets the working directory for all the subsequent </a:t>
            </a:r>
            <a:r>
              <a:rPr lang="en-IN" sz="1320" i="1" dirty="0"/>
              <a:t>Dockerfile </a:t>
            </a:r>
            <a:r>
              <a:rPr lang="en-IN" sz="1320" dirty="0"/>
              <a:t>instructions</a:t>
            </a:r>
            <a:r>
              <a:rPr lang="en-US" sz="1320" kern="1200" dirty="0">
                <a:solidFill>
                  <a:schemeClr val="tx1"/>
                </a:solidFill>
              </a:rPr>
              <a:t> </a:t>
            </a:r>
            <a:endParaRPr lang="en-US" sz="1320" dirty="0"/>
          </a:p>
        </p:txBody>
      </p:sp>
    </p:spTree>
    <p:extLst>
      <p:ext uri="{BB962C8B-B14F-4D97-AF65-F5344CB8AC3E}">
        <p14:creationId xmlns:p14="http://schemas.microsoft.com/office/powerpoint/2010/main" val="3763971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P spid="45" grpId="0"/>
      <p:bldP spid="46" grpId="0"/>
      <p:bldP spid="48" grpId="0"/>
      <p:bldP spid="49"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39E677-CB8B-09EC-C540-43C20DA427A8}"/>
              </a:ext>
            </a:extLst>
          </p:cNvPr>
          <p:cNvPicPr>
            <a:picLocks/>
          </p:cNvPicPr>
          <p:nvPr/>
        </p:nvPicPr>
        <p:blipFill>
          <a:blip r:embed="rId2"/>
          <a:stretch>
            <a:fillRect/>
          </a:stretch>
        </p:blipFill>
        <p:spPr>
          <a:xfrm>
            <a:off x="6096000" y="131103"/>
            <a:ext cx="5797973" cy="6425484"/>
          </a:xfrm>
          <a:prstGeom prst="rect">
            <a:avLst/>
          </a:prstGeom>
          <a:solidFill>
            <a:schemeClr val="tx2"/>
          </a:solidFill>
        </p:spPr>
      </p:pic>
      <p:sp>
        <p:nvSpPr>
          <p:cNvPr id="36" name="TextBox 35">
            <a:extLst>
              <a:ext uri="{FF2B5EF4-FFF2-40B4-BE49-F238E27FC236}">
                <a16:creationId xmlns:a16="http://schemas.microsoft.com/office/drawing/2014/main" id="{BCD84436-3E3B-CC5C-E81E-E82CD0DE149A}"/>
              </a:ext>
            </a:extLst>
          </p:cNvPr>
          <p:cNvSpPr txBox="1"/>
          <p:nvPr/>
        </p:nvSpPr>
        <p:spPr>
          <a:xfrm>
            <a:off x="178002" y="1433601"/>
            <a:ext cx="5619973" cy="1200329"/>
          </a:xfrm>
          <a:prstGeom prst="rect">
            <a:avLst/>
          </a:prstGeom>
          <a:noFill/>
        </p:spPr>
        <p:txBody>
          <a:bodyPr wrap="square" rtlCol="0">
            <a:spAutoFit/>
          </a:bodyPr>
          <a:lstStyle/>
          <a:p>
            <a:r>
              <a:rPr lang="en-US" dirty="0"/>
              <a:t>A multi-stage Dockerfile is a feature in Docker that allows users to create Docker images with multiple build stages. Each build stage can include different dependencies, tools &amp; configurations.</a:t>
            </a:r>
          </a:p>
        </p:txBody>
      </p:sp>
      <p:sp>
        <p:nvSpPr>
          <p:cNvPr id="38" name="TextBox 37">
            <a:extLst>
              <a:ext uri="{FF2B5EF4-FFF2-40B4-BE49-F238E27FC236}">
                <a16:creationId xmlns:a16="http://schemas.microsoft.com/office/drawing/2014/main" id="{AF2AA565-4BAF-BE02-686F-BCF9C5EC7335}"/>
              </a:ext>
            </a:extLst>
          </p:cNvPr>
          <p:cNvSpPr txBox="1"/>
          <p:nvPr/>
        </p:nvSpPr>
        <p:spPr>
          <a:xfrm>
            <a:off x="178002" y="871422"/>
            <a:ext cx="3477875" cy="461665"/>
          </a:xfrm>
          <a:prstGeom prst="rect">
            <a:avLst/>
          </a:prstGeom>
          <a:noFill/>
        </p:spPr>
        <p:txBody>
          <a:bodyPr wrap="square" rtlCol="0">
            <a:spAutoFit/>
          </a:bodyPr>
          <a:lstStyle/>
          <a:p>
            <a:r>
              <a:rPr lang="en-US" sz="2400" b="1" dirty="0">
                <a:solidFill>
                  <a:srgbClr val="5F3E8B"/>
                </a:solidFill>
                <a:latin typeface="Arial" pitchFamily="34" charset="0"/>
                <a:ea typeface="Arial" pitchFamily="34" charset="-122"/>
                <a:cs typeface="Arial" pitchFamily="34" charset="-120"/>
              </a:rPr>
              <a:t>Multi-Stage Dockerfile</a:t>
            </a:r>
            <a:endParaRPr lang="en-US" sz="2400" dirty="0"/>
          </a:p>
        </p:txBody>
      </p:sp>
      <p:grpSp>
        <p:nvGrpSpPr>
          <p:cNvPr id="43" name="Group 42">
            <a:extLst>
              <a:ext uri="{FF2B5EF4-FFF2-40B4-BE49-F238E27FC236}">
                <a16:creationId xmlns:a16="http://schemas.microsoft.com/office/drawing/2014/main" id="{3F23E1F8-9048-A64E-2AFA-BD4B22180F2B}"/>
              </a:ext>
            </a:extLst>
          </p:cNvPr>
          <p:cNvGrpSpPr/>
          <p:nvPr/>
        </p:nvGrpSpPr>
        <p:grpSpPr>
          <a:xfrm>
            <a:off x="2035709" y="303269"/>
            <a:ext cx="30720" cy="79200"/>
            <a:chOff x="1526782" y="227452"/>
            <a:chExt cx="23040" cy="59400"/>
          </a:xfrm>
        </p:grpSpPr>
        <mc:AlternateContent xmlns:mc="http://schemas.openxmlformats.org/markup-compatibility/2006" xmlns:p14="http://schemas.microsoft.com/office/powerpoint/2010/main" xmlns:aink="http://schemas.microsoft.com/office/drawing/2016/ink">
          <mc:Choice Requires="p14 aink">
            <p:contentPart p14:bwMode="auto" r:id="rId3">
              <p14:nvContentPartPr>
                <p14:cNvPr id="41" name="Ink 40">
                  <a:extLst>
                    <a:ext uri="{FF2B5EF4-FFF2-40B4-BE49-F238E27FC236}">
                      <a16:creationId xmlns:a16="http://schemas.microsoft.com/office/drawing/2014/main" id="{EA9F5AE4-FCAE-741B-79F3-8E2537C97948}"/>
                    </a:ext>
                  </a:extLst>
                </p14:cNvPr>
                <p14:cNvContentPartPr/>
                <p14:nvPr/>
              </p14:nvContentPartPr>
              <p14:xfrm>
                <a:off x="1526782" y="227452"/>
                <a:ext cx="360" cy="360"/>
              </p14:xfrm>
            </p:contentPart>
          </mc:Choice>
          <mc:Fallback xmlns="">
            <p:pic>
              <p:nvPicPr>
                <p:cNvPr id="41" name="Ink 40">
                  <a:extLst>
                    <a:ext uri="{FF2B5EF4-FFF2-40B4-BE49-F238E27FC236}">
                      <a16:creationId xmlns:a16="http://schemas.microsoft.com/office/drawing/2014/main" id="{EA9F5AE4-FCAE-741B-79F3-8E2537C97948}"/>
                    </a:ext>
                  </a:extLst>
                </p:cNvPr>
                <p:cNvPicPr/>
                <p:nvPr/>
              </p:nvPicPr>
              <p:blipFill>
                <a:blip r:embed="rId4"/>
                <a:stretch>
                  <a:fillRect/>
                </a:stretch>
              </p:blipFill>
              <p:spPr>
                <a:xfrm>
                  <a:off x="1518142" y="173812"/>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42" name="Ink 41">
                  <a:extLst>
                    <a:ext uri="{FF2B5EF4-FFF2-40B4-BE49-F238E27FC236}">
                      <a16:creationId xmlns:a16="http://schemas.microsoft.com/office/drawing/2014/main" id="{598F75CD-09A4-6FA8-0A50-FEB6D9F14F15}"/>
                    </a:ext>
                  </a:extLst>
                </p14:cNvPr>
                <p14:cNvContentPartPr/>
                <p14:nvPr/>
              </p14:nvContentPartPr>
              <p14:xfrm>
                <a:off x="1549462" y="286492"/>
                <a:ext cx="360" cy="360"/>
              </p14:xfrm>
            </p:contentPart>
          </mc:Choice>
          <mc:Fallback xmlns="">
            <p:pic>
              <p:nvPicPr>
                <p:cNvPr id="42" name="Ink 41">
                  <a:extLst>
                    <a:ext uri="{FF2B5EF4-FFF2-40B4-BE49-F238E27FC236}">
                      <a16:creationId xmlns:a16="http://schemas.microsoft.com/office/drawing/2014/main" id="{598F75CD-09A4-6FA8-0A50-FEB6D9F14F15}"/>
                    </a:ext>
                  </a:extLst>
                </p:cNvPr>
                <p:cNvPicPr/>
                <p:nvPr/>
              </p:nvPicPr>
              <p:blipFill>
                <a:blip r:embed="rId6"/>
                <a:stretch>
                  <a:fillRect/>
                </a:stretch>
              </p:blipFill>
              <p:spPr>
                <a:xfrm>
                  <a:off x="1540462" y="232492"/>
                  <a:ext cx="18000" cy="108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7">
            <p14:nvContentPartPr>
              <p14:cNvPr id="44" name="Ink 43">
                <a:extLst>
                  <a:ext uri="{FF2B5EF4-FFF2-40B4-BE49-F238E27FC236}">
                    <a16:creationId xmlns:a16="http://schemas.microsoft.com/office/drawing/2014/main" id="{59761B9D-C7BA-C2EE-31A3-4DE76144BAE7}"/>
                  </a:ext>
                </a:extLst>
              </p14:cNvPr>
              <p14:cNvContentPartPr/>
              <p14:nvPr/>
            </p14:nvContentPartPr>
            <p14:xfrm>
              <a:off x="-1362211" y="1813829"/>
              <a:ext cx="480" cy="480"/>
            </p14:xfrm>
          </p:contentPart>
        </mc:Choice>
        <mc:Fallback xmlns="">
          <p:pic>
            <p:nvPicPr>
              <p:cNvPr id="44" name="Ink 43">
                <a:extLst>
                  <a:ext uri="{FF2B5EF4-FFF2-40B4-BE49-F238E27FC236}">
                    <a16:creationId xmlns:a16="http://schemas.microsoft.com/office/drawing/2014/main" id="{59761B9D-C7BA-C2EE-31A3-4DE76144BAE7}"/>
                  </a:ext>
                </a:extLst>
              </p:cNvPr>
              <p:cNvPicPr/>
              <p:nvPr/>
            </p:nvPicPr>
            <p:blipFill>
              <a:blip r:embed="rId8"/>
              <a:stretch>
                <a:fillRect/>
              </a:stretch>
            </p:blipFill>
            <p:spPr>
              <a:xfrm>
                <a:off x="-1374211" y="1741829"/>
                <a:ext cx="24000" cy="144000"/>
              </a:xfrm>
              <a:prstGeom prst="rect">
                <a:avLst/>
              </a:prstGeom>
            </p:spPr>
          </p:pic>
        </mc:Fallback>
      </mc:AlternateContent>
      <p:graphicFrame>
        <p:nvGraphicFramePr>
          <p:cNvPr id="6" name="Diagram 5">
            <a:extLst>
              <a:ext uri="{FF2B5EF4-FFF2-40B4-BE49-F238E27FC236}">
                <a16:creationId xmlns:a16="http://schemas.microsoft.com/office/drawing/2014/main" id="{5FCDF6D0-C7B0-43E7-847B-19EDD6B6FD6A}"/>
              </a:ext>
            </a:extLst>
          </p:cNvPr>
          <p:cNvGraphicFramePr/>
          <p:nvPr>
            <p:extLst>
              <p:ext uri="{D42A27DB-BD31-4B8C-83A1-F6EECF244321}">
                <p14:modId xmlns:p14="http://schemas.microsoft.com/office/powerpoint/2010/main" val="2747490111"/>
              </p:ext>
            </p:extLst>
          </p:nvPr>
        </p:nvGraphicFramePr>
        <p:xfrm>
          <a:off x="178002" y="2600450"/>
          <a:ext cx="5619973" cy="393666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2" name="Picture 1">
            <a:extLst>
              <a:ext uri="{FF2B5EF4-FFF2-40B4-BE49-F238E27FC236}">
                <a16:creationId xmlns:a16="http://schemas.microsoft.com/office/drawing/2014/main" id="{537E2C8D-6555-A1D9-52D2-EF2483821842}"/>
              </a:ext>
            </a:extLst>
          </p:cNvPr>
          <p:cNvPicPr>
            <a:picLocks noChangeAspect="1"/>
          </p:cNvPicPr>
          <p:nvPr/>
        </p:nvPicPr>
        <p:blipFill>
          <a:blip r:embed="rId14"/>
          <a:stretch>
            <a:fillRect/>
          </a:stretch>
        </p:blipFill>
        <p:spPr>
          <a:xfrm>
            <a:off x="16969" y="40434"/>
            <a:ext cx="1739428" cy="790649"/>
          </a:xfrm>
          <a:prstGeom prst="rect">
            <a:avLst/>
          </a:prstGeom>
        </p:spPr>
      </p:pic>
    </p:spTree>
    <p:extLst>
      <p:ext uri="{BB962C8B-B14F-4D97-AF65-F5344CB8AC3E}">
        <p14:creationId xmlns:p14="http://schemas.microsoft.com/office/powerpoint/2010/main" val="559929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Graphic spid="6"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3F23E1F8-9048-A64E-2AFA-BD4B22180F2B}"/>
              </a:ext>
            </a:extLst>
          </p:cNvPr>
          <p:cNvGrpSpPr/>
          <p:nvPr/>
        </p:nvGrpSpPr>
        <p:grpSpPr>
          <a:xfrm>
            <a:off x="2035709" y="303269"/>
            <a:ext cx="30720" cy="79200"/>
            <a:chOff x="1526782" y="227452"/>
            <a:chExt cx="23040" cy="59400"/>
          </a:xfrm>
        </p:grpSpPr>
        <mc:AlternateContent xmlns:mc="http://schemas.openxmlformats.org/markup-compatibility/2006" xmlns:p14="http://schemas.microsoft.com/office/powerpoint/2010/main" xmlns:aink="http://schemas.microsoft.com/office/drawing/2016/ink">
          <mc:Choice Requires="p14 aink">
            <p:contentPart p14:bwMode="auto" r:id="rId2">
              <p14:nvContentPartPr>
                <p14:cNvPr id="41" name="Ink 40">
                  <a:extLst>
                    <a:ext uri="{FF2B5EF4-FFF2-40B4-BE49-F238E27FC236}">
                      <a16:creationId xmlns:a16="http://schemas.microsoft.com/office/drawing/2014/main" id="{EA9F5AE4-FCAE-741B-79F3-8E2537C97948}"/>
                    </a:ext>
                  </a:extLst>
                </p14:cNvPr>
                <p14:cNvContentPartPr/>
                <p14:nvPr/>
              </p14:nvContentPartPr>
              <p14:xfrm>
                <a:off x="1526782" y="227452"/>
                <a:ext cx="360" cy="360"/>
              </p14:xfrm>
            </p:contentPart>
          </mc:Choice>
          <mc:Fallback xmlns="">
            <p:pic>
              <p:nvPicPr>
                <p:cNvPr id="41" name="Ink 40">
                  <a:extLst>
                    <a:ext uri="{FF2B5EF4-FFF2-40B4-BE49-F238E27FC236}">
                      <a16:creationId xmlns:a16="http://schemas.microsoft.com/office/drawing/2014/main" id="{EA9F5AE4-FCAE-741B-79F3-8E2537C97948}"/>
                    </a:ext>
                  </a:extLst>
                </p:cNvPr>
                <p:cNvPicPr/>
                <p:nvPr/>
              </p:nvPicPr>
              <p:blipFill>
                <a:blip r:embed="rId3"/>
                <a:stretch>
                  <a:fillRect/>
                </a:stretch>
              </p:blipFill>
              <p:spPr>
                <a:xfrm>
                  <a:off x="1517782" y="173452"/>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
              <p14:nvContentPartPr>
                <p14:cNvPr id="42" name="Ink 41">
                  <a:extLst>
                    <a:ext uri="{FF2B5EF4-FFF2-40B4-BE49-F238E27FC236}">
                      <a16:creationId xmlns:a16="http://schemas.microsoft.com/office/drawing/2014/main" id="{598F75CD-09A4-6FA8-0A50-FEB6D9F14F15}"/>
                    </a:ext>
                  </a:extLst>
                </p14:cNvPr>
                <p14:cNvContentPartPr/>
                <p14:nvPr/>
              </p14:nvContentPartPr>
              <p14:xfrm>
                <a:off x="1549462" y="286492"/>
                <a:ext cx="360" cy="360"/>
              </p14:xfrm>
            </p:contentPart>
          </mc:Choice>
          <mc:Fallback xmlns="">
            <p:pic>
              <p:nvPicPr>
                <p:cNvPr id="42" name="Ink 41">
                  <a:extLst>
                    <a:ext uri="{FF2B5EF4-FFF2-40B4-BE49-F238E27FC236}">
                      <a16:creationId xmlns:a16="http://schemas.microsoft.com/office/drawing/2014/main" id="{598F75CD-09A4-6FA8-0A50-FEB6D9F14F15}"/>
                    </a:ext>
                  </a:extLst>
                </p:cNvPr>
                <p:cNvPicPr/>
                <p:nvPr/>
              </p:nvPicPr>
              <p:blipFill>
                <a:blip r:embed="rId5"/>
                <a:stretch>
                  <a:fillRect/>
                </a:stretch>
              </p:blipFill>
              <p:spPr>
                <a:xfrm>
                  <a:off x="1540462" y="232492"/>
                  <a:ext cx="18000" cy="108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6">
            <p14:nvContentPartPr>
              <p14:cNvPr id="44" name="Ink 43">
                <a:extLst>
                  <a:ext uri="{FF2B5EF4-FFF2-40B4-BE49-F238E27FC236}">
                    <a16:creationId xmlns:a16="http://schemas.microsoft.com/office/drawing/2014/main" id="{59761B9D-C7BA-C2EE-31A3-4DE76144BAE7}"/>
                  </a:ext>
                </a:extLst>
              </p14:cNvPr>
              <p14:cNvContentPartPr/>
              <p14:nvPr/>
            </p14:nvContentPartPr>
            <p14:xfrm>
              <a:off x="-1362211" y="1813829"/>
              <a:ext cx="480" cy="480"/>
            </p14:xfrm>
          </p:contentPart>
        </mc:Choice>
        <mc:Fallback xmlns="">
          <p:pic>
            <p:nvPicPr>
              <p:cNvPr id="44" name="Ink 43">
                <a:extLst>
                  <a:ext uri="{FF2B5EF4-FFF2-40B4-BE49-F238E27FC236}">
                    <a16:creationId xmlns:a16="http://schemas.microsoft.com/office/drawing/2014/main" id="{59761B9D-C7BA-C2EE-31A3-4DE76144BAE7}"/>
                  </a:ext>
                </a:extLst>
              </p:cNvPr>
              <p:cNvPicPr/>
              <p:nvPr/>
            </p:nvPicPr>
            <p:blipFill>
              <a:blip r:embed="rId7"/>
              <a:stretch>
                <a:fillRect/>
              </a:stretch>
            </p:blipFill>
            <p:spPr>
              <a:xfrm>
                <a:off x="-1374211" y="1741829"/>
                <a:ext cx="24000" cy="144000"/>
              </a:xfrm>
              <a:prstGeom prst="rect">
                <a:avLst/>
              </a:prstGeom>
            </p:spPr>
          </p:pic>
        </mc:Fallback>
      </mc:AlternateContent>
      <p:pic>
        <p:nvPicPr>
          <p:cNvPr id="2" name="Picture 1">
            <a:extLst>
              <a:ext uri="{FF2B5EF4-FFF2-40B4-BE49-F238E27FC236}">
                <a16:creationId xmlns:a16="http://schemas.microsoft.com/office/drawing/2014/main" id="{537E2C8D-6555-A1D9-52D2-EF2483821842}"/>
              </a:ext>
            </a:extLst>
          </p:cNvPr>
          <p:cNvPicPr>
            <a:picLocks noChangeAspect="1"/>
          </p:cNvPicPr>
          <p:nvPr/>
        </p:nvPicPr>
        <p:blipFill>
          <a:blip r:embed="rId8"/>
          <a:stretch>
            <a:fillRect/>
          </a:stretch>
        </p:blipFill>
        <p:spPr>
          <a:xfrm>
            <a:off x="16969" y="40434"/>
            <a:ext cx="1739428" cy="790649"/>
          </a:xfrm>
          <a:prstGeom prst="rect">
            <a:avLst/>
          </a:prstGeom>
        </p:spPr>
      </p:pic>
      <p:pic>
        <p:nvPicPr>
          <p:cNvPr id="1026" name="Picture 2">
            <a:extLst>
              <a:ext uri="{FF2B5EF4-FFF2-40B4-BE49-F238E27FC236}">
                <a16:creationId xmlns:a16="http://schemas.microsoft.com/office/drawing/2014/main" id="{8AC8153D-8463-51A8-C7BF-66735311900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3544" y="435758"/>
            <a:ext cx="6758376" cy="241999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0CDDAA2-EC4F-C8ED-1C85-F559860E35F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88832" y="4002251"/>
            <a:ext cx="6758369" cy="241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4002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026"/>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103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7C1E5815-D54C-487F-A054-6D4930ADE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08496"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4" name="TextBox 33">
            <a:extLst>
              <a:ext uri="{FF2B5EF4-FFF2-40B4-BE49-F238E27FC236}">
                <a16:creationId xmlns:a16="http://schemas.microsoft.com/office/drawing/2014/main" id="{377A3752-051D-D4CB-5F86-8C1C9410F7EA}"/>
              </a:ext>
            </a:extLst>
          </p:cNvPr>
          <p:cNvSpPr txBox="1"/>
          <p:nvPr/>
        </p:nvSpPr>
        <p:spPr>
          <a:xfrm>
            <a:off x="643467" y="2158796"/>
            <a:ext cx="2535533" cy="1950410"/>
          </a:xfrm>
          <a:prstGeom prst="rect">
            <a:avLst/>
          </a:prstGeom>
        </p:spPr>
        <p:txBody>
          <a:bodyPr vert="horz" lIns="121920" tIns="60960" rIns="121920" bIns="60960" rtlCol="0" anchor="b">
            <a:normAutofit/>
          </a:bodyPr>
          <a:lstStyle/>
          <a:p>
            <a:pPr algn="r" defTabSz="490777">
              <a:lnSpc>
                <a:spcPct val="90000"/>
              </a:lnSpc>
              <a:spcBef>
                <a:spcPct val="0"/>
              </a:spcBef>
              <a:spcAft>
                <a:spcPts val="644"/>
              </a:spcAft>
            </a:pPr>
            <a:r>
              <a:rPr lang="en-US" sz="3220" b="1" kern="1200" dirty="0">
                <a:solidFill>
                  <a:srgbClr val="FFFFFF"/>
                </a:solidFill>
                <a:latin typeface="+mj-lt"/>
                <a:ea typeface="+mj-ea"/>
                <a:cs typeface="+mj-cs"/>
              </a:rPr>
              <a:t>Multi-Stage Dockerfile Example</a:t>
            </a:r>
            <a:endParaRPr lang="en-US" sz="4000" dirty="0">
              <a:solidFill>
                <a:srgbClr val="FFFFFF"/>
              </a:solidFill>
              <a:latin typeface="+mj-lt"/>
              <a:ea typeface="+mj-ea"/>
              <a:cs typeface="+mj-cs"/>
            </a:endParaRPr>
          </a:p>
        </p:txBody>
      </p:sp>
      <mc:AlternateContent xmlns:mc="http://schemas.openxmlformats.org/markup-compatibility/2006" xmlns:p14="http://schemas.microsoft.com/office/powerpoint/2010/main">
        <mc:Choice Requires="p14">
          <p:contentPart p14:bwMode="auto" r:id="rId2">
            <p14:nvContentPartPr>
              <p14:cNvPr id="16" name="Ink 15">
                <a:extLst>
                  <a:ext uri="{FF2B5EF4-FFF2-40B4-BE49-F238E27FC236}">
                    <a16:creationId xmlns:a16="http://schemas.microsoft.com/office/drawing/2014/main" id="{25BA96B6-BBBB-1B9A-34D6-05ADB46B4378}"/>
                  </a:ext>
                </a:extLst>
              </p14:cNvPr>
              <p14:cNvContentPartPr/>
              <p14:nvPr/>
            </p14:nvContentPartPr>
            <p14:xfrm>
              <a:off x="5758121" y="4807240"/>
              <a:ext cx="39260" cy="8691"/>
            </p14:xfrm>
          </p:contentPart>
        </mc:Choice>
        <mc:Fallback xmlns="">
          <p:pic>
            <p:nvPicPr>
              <p:cNvPr id="16" name="Ink 15">
                <a:extLst>
                  <a:ext uri="{FF2B5EF4-FFF2-40B4-BE49-F238E27FC236}">
                    <a16:creationId xmlns:a16="http://schemas.microsoft.com/office/drawing/2014/main" id="{25BA96B6-BBBB-1B9A-34D6-05ADB46B4378}"/>
                  </a:ext>
                </a:extLst>
              </p:cNvPr>
              <p:cNvPicPr/>
              <p:nvPr/>
            </p:nvPicPr>
            <p:blipFill>
              <a:blip r:embed="rId4"/>
              <a:stretch>
                <a:fillRect/>
              </a:stretch>
            </p:blipFill>
            <p:spPr>
              <a:xfrm>
                <a:off x="5747414" y="4796811"/>
                <a:ext cx="60318" cy="29202"/>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7" name="Ink 16">
                <a:extLst>
                  <a:ext uri="{FF2B5EF4-FFF2-40B4-BE49-F238E27FC236}">
                    <a16:creationId xmlns:a16="http://schemas.microsoft.com/office/drawing/2014/main" id="{9024CA0F-C3D4-E66D-71FB-C8469C6EDA8C}"/>
                  </a:ext>
                </a:extLst>
              </p14:cNvPr>
              <p14:cNvContentPartPr/>
              <p14:nvPr/>
            </p14:nvContentPartPr>
            <p14:xfrm>
              <a:off x="9575861" y="3149958"/>
              <a:ext cx="8691" cy="5993"/>
            </p14:xfrm>
          </p:contentPart>
        </mc:Choice>
        <mc:Fallback xmlns="">
          <p:pic>
            <p:nvPicPr>
              <p:cNvPr id="17" name="Ink 16">
                <a:extLst>
                  <a:ext uri="{FF2B5EF4-FFF2-40B4-BE49-F238E27FC236}">
                    <a16:creationId xmlns:a16="http://schemas.microsoft.com/office/drawing/2014/main" id="{9024CA0F-C3D4-E66D-71FB-C8469C6EDA8C}"/>
                  </a:ext>
                </a:extLst>
              </p:cNvPr>
              <p:cNvPicPr/>
              <p:nvPr/>
            </p:nvPicPr>
            <p:blipFill>
              <a:blip r:embed="rId6"/>
              <a:stretch>
                <a:fillRect/>
              </a:stretch>
            </p:blipFill>
            <p:spPr>
              <a:xfrm>
                <a:off x="9564997" y="3139382"/>
                <a:ext cx="30056" cy="2679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33" name="Ink 32">
                <a:extLst>
                  <a:ext uri="{FF2B5EF4-FFF2-40B4-BE49-F238E27FC236}">
                    <a16:creationId xmlns:a16="http://schemas.microsoft.com/office/drawing/2014/main" id="{039EC0CA-00C8-0144-D598-898EC72F5A87}"/>
                  </a:ext>
                </a:extLst>
              </p14:cNvPr>
              <p14:cNvContentPartPr/>
              <p14:nvPr/>
            </p14:nvContentPartPr>
            <p14:xfrm>
              <a:off x="5979889" y="3808075"/>
              <a:ext cx="299" cy="299"/>
            </p14:xfrm>
          </p:contentPart>
        </mc:Choice>
        <mc:Fallback xmlns="">
          <p:pic>
            <p:nvPicPr>
              <p:cNvPr id="33" name="Ink 32">
                <a:extLst>
                  <a:ext uri="{FF2B5EF4-FFF2-40B4-BE49-F238E27FC236}">
                    <a16:creationId xmlns:a16="http://schemas.microsoft.com/office/drawing/2014/main" id="{039EC0CA-00C8-0144-D598-898EC72F5A87}"/>
                  </a:ext>
                </a:extLst>
              </p:cNvPr>
              <p:cNvPicPr/>
              <p:nvPr/>
            </p:nvPicPr>
            <p:blipFill>
              <a:blip r:embed="rId8"/>
              <a:stretch>
                <a:fillRect/>
              </a:stretch>
            </p:blipFill>
            <p:spPr>
              <a:xfrm>
                <a:off x="5972414" y="3763225"/>
                <a:ext cx="14950" cy="89700"/>
              </a:xfrm>
              <a:prstGeom prst="rect">
                <a:avLst/>
              </a:prstGeom>
            </p:spPr>
          </p:pic>
        </mc:Fallback>
      </mc:AlternateContent>
      <p:pic>
        <p:nvPicPr>
          <p:cNvPr id="3" name="Picture 2">
            <a:extLst>
              <a:ext uri="{FF2B5EF4-FFF2-40B4-BE49-F238E27FC236}">
                <a16:creationId xmlns:a16="http://schemas.microsoft.com/office/drawing/2014/main" id="{1C9BE9EC-7B9F-F24D-9680-528E73E14D26}"/>
              </a:ext>
            </a:extLst>
          </p:cNvPr>
          <p:cNvPicPr>
            <a:picLocks noChangeAspect="1"/>
          </p:cNvPicPr>
          <p:nvPr/>
        </p:nvPicPr>
        <p:blipFill>
          <a:blip r:embed="rId9"/>
          <a:stretch>
            <a:fillRect/>
          </a:stretch>
        </p:blipFill>
        <p:spPr>
          <a:xfrm>
            <a:off x="16969" y="40434"/>
            <a:ext cx="1739428" cy="790649"/>
          </a:xfrm>
          <a:prstGeom prst="rect">
            <a:avLst/>
          </a:prstGeom>
        </p:spPr>
      </p:pic>
      <p:pic>
        <p:nvPicPr>
          <p:cNvPr id="5" name="Picture 4" descr="A screen shot of a computer program&#10;&#10;Description automatically generated">
            <a:extLst>
              <a:ext uri="{FF2B5EF4-FFF2-40B4-BE49-F238E27FC236}">
                <a16:creationId xmlns:a16="http://schemas.microsoft.com/office/drawing/2014/main" id="{D98C0E2E-EB17-A805-333D-D4232B69F75E}"/>
              </a:ext>
            </a:extLst>
          </p:cNvPr>
          <p:cNvPicPr>
            <a:picLocks noChangeAspect="1"/>
          </p:cNvPicPr>
          <p:nvPr/>
        </p:nvPicPr>
        <p:blipFill>
          <a:blip r:embed="rId10"/>
          <a:stretch>
            <a:fillRect/>
          </a:stretch>
        </p:blipFill>
        <p:spPr>
          <a:xfrm>
            <a:off x="5465249" y="507451"/>
            <a:ext cx="6165850" cy="5285014"/>
          </a:xfrm>
          <a:prstGeom prst="rect">
            <a:avLst/>
          </a:prstGeom>
        </p:spPr>
      </p:pic>
    </p:spTree>
    <p:extLst>
      <p:ext uri="{BB962C8B-B14F-4D97-AF65-F5344CB8AC3E}">
        <p14:creationId xmlns:p14="http://schemas.microsoft.com/office/powerpoint/2010/main" val="25410099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94B098-67E6-517D-E523-D36CAE6F3A47}"/>
              </a:ext>
            </a:extLst>
          </p:cNvPr>
          <p:cNvSpPr txBox="1"/>
          <p:nvPr/>
        </p:nvSpPr>
        <p:spPr>
          <a:xfrm>
            <a:off x="1756397" y="204925"/>
            <a:ext cx="3031599" cy="507831"/>
          </a:xfrm>
          <a:prstGeom prst="rect">
            <a:avLst/>
          </a:prstGeom>
          <a:noFill/>
        </p:spPr>
        <p:txBody>
          <a:bodyPr wrap="none" rtlCol="0">
            <a:spAutoFit/>
          </a:bodyPr>
          <a:lstStyle/>
          <a:p>
            <a:r>
              <a:rPr lang="en-US" sz="2700" b="1" dirty="0">
                <a:solidFill>
                  <a:srgbClr val="5F3E8B"/>
                </a:solidFill>
                <a:latin typeface="Arial" pitchFamily="34" charset="0"/>
                <a:ea typeface="Arial" pitchFamily="34" charset="-122"/>
                <a:cs typeface="Arial" pitchFamily="34" charset="-120"/>
              </a:rPr>
              <a:t>Docker Compose</a:t>
            </a:r>
            <a:endParaRPr lang="en-US" sz="2700" dirty="0"/>
          </a:p>
        </p:txBody>
      </p:sp>
      <p:sp>
        <p:nvSpPr>
          <p:cNvPr id="5" name="TextBox 4">
            <a:extLst>
              <a:ext uri="{FF2B5EF4-FFF2-40B4-BE49-F238E27FC236}">
                <a16:creationId xmlns:a16="http://schemas.microsoft.com/office/drawing/2014/main" id="{502A1C02-D973-8229-54DA-2514145F6379}"/>
              </a:ext>
            </a:extLst>
          </p:cNvPr>
          <p:cNvSpPr txBox="1"/>
          <p:nvPr/>
        </p:nvSpPr>
        <p:spPr>
          <a:xfrm>
            <a:off x="109039" y="995574"/>
            <a:ext cx="11732871" cy="1938992"/>
          </a:xfrm>
          <a:prstGeom prst="rect">
            <a:avLst/>
          </a:prstGeom>
          <a:noFill/>
        </p:spPr>
        <p:txBody>
          <a:bodyPr wrap="square" numCol="1" anchor="ctr">
            <a:spAutoFit/>
          </a:bodyPr>
          <a:lstStyle/>
          <a:p>
            <a:pPr marL="380990" indent="-380990">
              <a:buFont typeface="Arial" panose="020B0604020202020204" pitchFamily="34" charset="0"/>
              <a:buChar char="•"/>
            </a:pPr>
            <a:r>
              <a:rPr lang="en-US" sz="2400" dirty="0">
                <a:latin typeface="Corsiva Hebrew" pitchFamily="2" charset="-79"/>
                <a:cs typeface="Corsiva Hebrew" pitchFamily="2" charset="-79"/>
              </a:rPr>
              <a:t>Docker Compose simplifies the management of multi-container applications using a single YAML file to define services, networks, and volumes. With just one command, you can set up and start all services specified in your configuration. It's versatile, supporting environments like production, staging, development, testing, and CI workflows, and offers commands to manage your application's entire lifecycle.</a:t>
            </a:r>
          </a:p>
        </p:txBody>
      </p:sp>
      <p:pic>
        <p:nvPicPr>
          <p:cNvPr id="6" name="Picture 5">
            <a:extLst>
              <a:ext uri="{FF2B5EF4-FFF2-40B4-BE49-F238E27FC236}">
                <a16:creationId xmlns:a16="http://schemas.microsoft.com/office/drawing/2014/main" id="{E7D7A06F-2DC6-FE24-9CC4-BD127A6AA5ED}"/>
              </a:ext>
            </a:extLst>
          </p:cNvPr>
          <p:cNvPicPr>
            <a:picLocks/>
          </p:cNvPicPr>
          <p:nvPr/>
        </p:nvPicPr>
        <p:blipFill>
          <a:blip r:embed="rId2"/>
          <a:stretch>
            <a:fillRect/>
          </a:stretch>
        </p:blipFill>
        <p:spPr>
          <a:xfrm>
            <a:off x="1617699" y="3263550"/>
            <a:ext cx="8527787" cy="3151764"/>
          </a:xfrm>
          <a:prstGeom prst="rect">
            <a:avLst/>
          </a:prstGeom>
          <a:solidFill>
            <a:schemeClr val="bg2">
              <a:lumMod val="90000"/>
              <a:lumOff val="10000"/>
            </a:schemeClr>
          </a:solidFill>
        </p:spPr>
      </p:pic>
      <p:pic>
        <p:nvPicPr>
          <p:cNvPr id="3" name="Picture 2">
            <a:extLst>
              <a:ext uri="{FF2B5EF4-FFF2-40B4-BE49-F238E27FC236}">
                <a16:creationId xmlns:a16="http://schemas.microsoft.com/office/drawing/2014/main" id="{9709A2AF-1B20-1632-61DF-13A77D19691D}"/>
              </a:ext>
            </a:extLst>
          </p:cNvPr>
          <p:cNvPicPr>
            <a:picLocks noChangeAspect="1"/>
          </p:cNvPicPr>
          <p:nvPr/>
        </p:nvPicPr>
        <p:blipFill>
          <a:blip r:embed="rId3"/>
          <a:stretch>
            <a:fillRect/>
          </a:stretch>
        </p:blipFill>
        <p:spPr>
          <a:xfrm>
            <a:off x="16969" y="40434"/>
            <a:ext cx="1739428" cy="790649"/>
          </a:xfrm>
          <a:prstGeom prst="rect">
            <a:avLst/>
          </a:prstGeom>
        </p:spPr>
      </p:pic>
    </p:spTree>
    <p:extLst>
      <p:ext uri="{BB962C8B-B14F-4D97-AF65-F5344CB8AC3E}">
        <p14:creationId xmlns:p14="http://schemas.microsoft.com/office/powerpoint/2010/main" val="125879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87C530-3A1A-DD99-7D60-7D1BF80FAB61}"/>
              </a:ext>
            </a:extLst>
          </p:cNvPr>
          <p:cNvSpPr txBox="1"/>
          <p:nvPr/>
        </p:nvSpPr>
        <p:spPr>
          <a:xfrm>
            <a:off x="1383565" y="348865"/>
            <a:ext cx="9718111" cy="1576447"/>
          </a:xfrm>
          <a:prstGeom prst="rect">
            <a:avLst/>
          </a:prstGeom>
        </p:spPr>
        <p:txBody>
          <a:bodyPr vert="horz" lIns="121920" tIns="60960" rIns="121920" bIns="60960" rtlCol="0" anchor="ctr">
            <a:normAutofit/>
          </a:bodyPr>
          <a:lstStyle/>
          <a:p>
            <a:pPr defTabSz="1219170">
              <a:lnSpc>
                <a:spcPct val="90000"/>
              </a:lnSpc>
              <a:spcBef>
                <a:spcPct val="0"/>
              </a:spcBef>
              <a:spcAft>
                <a:spcPts val="800"/>
              </a:spcAft>
            </a:pPr>
            <a:r>
              <a:rPr lang="en-US" sz="4000" b="1">
                <a:solidFill>
                  <a:srgbClr val="FFFFFF"/>
                </a:solidFill>
                <a:latin typeface="+mj-lt"/>
                <a:ea typeface="+mj-ea"/>
                <a:cs typeface="+mj-cs"/>
              </a:rPr>
              <a:t>Why use Docker Compose?</a:t>
            </a:r>
            <a:endParaRPr lang="en-US" sz="4000" dirty="0">
              <a:solidFill>
                <a:srgbClr val="FFFFFF"/>
              </a:solidFill>
              <a:latin typeface="+mj-lt"/>
              <a:ea typeface="+mj-ea"/>
              <a:cs typeface="+mj-cs"/>
            </a:endParaRPr>
          </a:p>
        </p:txBody>
      </p:sp>
      <p:graphicFrame>
        <p:nvGraphicFramePr>
          <p:cNvPr id="4" name="TextBox 3">
            <a:extLst>
              <a:ext uri="{FF2B5EF4-FFF2-40B4-BE49-F238E27FC236}">
                <a16:creationId xmlns:a16="http://schemas.microsoft.com/office/drawing/2014/main" id="{BDC49F0E-1612-0092-00A3-30009C049CF9}"/>
              </a:ext>
            </a:extLst>
          </p:cNvPr>
          <p:cNvGraphicFramePr/>
          <p:nvPr/>
        </p:nvGraphicFramePr>
        <p:xfrm>
          <a:off x="362674" y="1925311"/>
          <a:ext cx="11466653" cy="50966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Picture 1">
            <a:extLst>
              <a:ext uri="{FF2B5EF4-FFF2-40B4-BE49-F238E27FC236}">
                <a16:creationId xmlns:a16="http://schemas.microsoft.com/office/drawing/2014/main" id="{3F28DDB1-5FCD-741E-48A0-E7DD2B8E3B08}"/>
              </a:ext>
            </a:extLst>
          </p:cNvPr>
          <p:cNvPicPr>
            <a:picLocks noChangeAspect="1"/>
          </p:cNvPicPr>
          <p:nvPr/>
        </p:nvPicPr>
        <p:blipFill>
          <a:blip r:embed="rId7"/>
          <a:stretch>
            <a:fillRect/>
          </a:stretch>
        </p:blipFill>
        <p:spPr>
          <a:xfrm>
            <a:off x="16969" y="40434"/>
            <a:ext cx="1739428" cy="790649"/>
          </a:xfrm>
          <a:prstGeom prst="rect">
            <a:avLst/>
          </a:prstGeom>
        </p:spPr>
      </p:pic>
    </p:spTree>
    <p:extLst>
      <p:ext uri="{BB962C8B-B14F-4D97-AF65-F5344CB8AC3E}">
        <p14:creationId xmlns:p14="http://schemas.microsoft.com/office/powerpoint/2010/main" val="2459815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C234EA-6FB9-E956-8428-690EC4EED7A8}"/>
              </a:ext>
            </a:extLst>
          </p:cNvPr>
          <p:cNvSpPr txBox="1"/>
          <p:nvPr/>
        </p:nvSpPr>
        <p:spPr>
          <a:xfrm>
            <a:off x="838200" y="556995"/>
            <a:ext cx="10515600" cy="1133693"/>
          </a:xfrm>
          <a:prstGeom prst="rect">
            <a:avLst/>
          </a:prstGeom>
        </p:spPr>
        <p:txBody>
          <a:bodyPr vert="horz" lIns="121920" tIns="60960" rIns="121920" bIns="60960" rtlCol="0" anchor="ctr">
            <a:normAutofit/>
          </a:bodyPr>
          <a:lstStyle/>
          <a:p>
            <a:pPr defTabSz="1219170">
              <a:lnSpc>
                <a:spcPct val="90000"/>
              </a:lnSpc>
              <a:spcBef>
                <a:spcPct val="0"/>
              </a:spcBef>
              <a:spcAft>
                <a:spcPts val="800"/>
              </a:spcAft>
            </a:pPr>
            <a:r>
              <a:rPr lang="en-US" sz="5200" b="1" dirty="0">
                <a:latin typeface="+mj-lt"/>
                <a:ea typeface="+mj-ea"/>
                <a:cs typeface="+mj-cs"/>
              </a:rPr>
              <a:t>How to Use Docker Compose?</a:t>
            </a:r>
            <a:endParaRPr lang="en-US" sz="5200" dirty="0">
              <a:latin typeface="+mj-lt"/>
              <a:ea typeface="+mj-ea"/>
              <a:cs typeface="+mj-cs"/>
            </a:endParaRPr>
          </a:p>
        </p:txBody>
      </p:sp>
      <p:graphicFrame>
        <p:nvGraphicFramePr>
          <p:cNvPr id="12" name="TextBox 9">
            <a:extLst>
              <a:ext uri="{FF2B5EF4-FFF2-40B4-BE49-F238E27FC236}">
                <a16:creationId xmlns:a16="http://schemas.microsoft.com/office/drawing/2014/main" id="{9D7C6A85-5939-C0E5-DF42-CF1B7B8062FC}"/>
              </a:ext>
            </a:extLst>
          </p:cNvPr>
          <p:cNvGraphicFramePr/>
          <p:nvPr/>
        </p:nvGraphicFramePr>
        <p:xfrm>
          <a:off x="838200" y="1825624"/>
          <a:ext cx="10515600" cy="43513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Picture 1">
            <a:extLst>
              <a:ext uri="{FF2B5EF4-FFF2-40B4-BE49-F238E27FC236}">
                <a16:creationId xmlns:a16="http://schemas.microsoft.com/office/drawing/2014/main" id="{8DAE1C35-32AE-9E37-92C9-2AB70C187AC3}"/>
              </a:ext>
            </a:extLst>
          </p:cNvPr>
          <p:cNvPicPr>
            <a:picLocks noChangeAspect="1"/>
          </p:cNvPicPr>
          <p:nvPr/>
        </p:nvPicPr>
        <p:blipFill>
          <a:blip r:embed="rId7"/>
          <a:stretch>
            <a:fillRect/>
          </a:stretch>
        </p:blipFill>
        <p:spPr>
          <a:xfrm>
            <a:off x="16969" y="40435"/>
            <a:ext cx="1497506" cy="680684"/>
          </a:xfrm>
          <a:prstGeom prst="rect">
            <a:avLst/>
          </a:prstGeom>
        </p:spPr>
      </p:pic>
    </p:spTree>
    <p:extLst>
      <p:ext uri="{BB962C8B-B14F-4D97-AF65-F5344CB8AC3E}">
        <p14:creationId xmlns:p14="http://schemas.microsoft.com/office/powerpoint/2010/main" val="3082424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Graphic spid="12" grpId="1">
        <p:bldAsOne/>
      </p:bldGraphic>
      <p:bldGraphic spid="12" grpId="2">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E08C24-922B-8829-04F8-7E9AEB8C5831}"/>
              </a:ext>
            </a:extLst>
          </p:cNvPr>
          <p:cNvSpPr txBox="1"/>
          <p:nvPr/>
        </p:nvSpPr>
        <p:spPr>
          <a:xfrm>
            <a:off x="506262" y="2073279"/>
            <a:ext cx="6065329" cy="1260089"/>
          </a:xfrm>
          <a:prstGeom prst="rect">
            <a:avLst/>
          </a:prstGeom>
          <a:noFill/>
        </p:spPr>
        <p:txBody>
          <a:bodyPr wrap="square" rtlCol="0">
            <a:spAutoFit/>
          </a:bodyPr>
          <a:lstStyle/>
          <a:p>
            <a:pPr defTabSz="493776">
              <a:spcAft>
                <a:spcPts val="600"/>
              </a:spcAft>
            </a:pPr>
            <a:r>
              <a:rPr lang="en-US" sz="3200" b="1" kern="1200">
                <a:solidFill>
                  <a:schemeClr val="tx1"/>
                </a:solidFill>
                <a:latin typeface="+mn-lt"/>
                <a:ea typeface="+mn-ea"/>
                <a:cs typeface="+mn-cs"/>
              </a:rPr>
              <a:t>Rahul Miragi</a:t>
            </a:r>
            <a:br>
              <a:rPr lang="en-US" sz="1944" kern="1200">
                <a:solidFill>
                  <a:schemeClr val="tx1"/>
                </a:solidFill>
                <a:latin typeface="+mn-lt"/>
                <a:ea typeface="+mn-ea"/>
                <a:cs typeface="+mn-cs"/>
              </a:rPr>
            </a:br>
            <a:r>
              <a:rPr lang="en-US" sz="1944" kern="1200">
                <a:solidFill>
                  <a:schemeClr val="tx1"/>
                </a:solidFill>
                <a:latin typeface="+mn-lt"/>
                <a:ea typeface="+mn-ea"/>
                <a:cs typeface="+mn-cs"/>
              </a:rPr>
              <a:t>Senior Manager – DevOps &amp; SRE</a:t>
            </a:r>
          </a:p>
          <a:p>
            <a:pPr defTabSz="493776">
              <a:spcAft>
                <a:spcPts val="600"/>
              </a:spcAft>
            </a:pPr>
            <a:r>
              <a:rPr lang="en-US" sz="1944" kern="1200">
                <a:solidFill>
                  <a:schemeClr val="tx1"/>
                </a:solidFill>
                <a:latin typeface="+mn-lt"/>
                <a:ea typeface="+mn-ea"/>
                <a:cs typeface="+mn-cs"/>
              </a:rPr>
              <a:t>          /in/miragirahul/</a:t>
            </a:r>
            <a:endParaRPr lang="en-US" dirty="0"/>
          </a:p>
        </p:txBody>
      </p:sp>
      <p:sp>
        <p:nvSpPr>
          <p:cNvPr id="4" name="TextBox 3">
            <a:extLst>
              <a:ext uri="{FF2B5EF4-FFF2-40B4-BE49-F238E27FC236}">
                <a16:creationId xmlns:a16="http://schemas.microsoft.com/office/drawing/2014/main" id="{FFFDF7D5-0037-B333-6858-C584C206C829}"/>
              </a:ext>
            </a:extLst>
          </p:cNvPr>
          <p:cNvSpPr txBox="1"/>
          <p:nvPr/>
        </p:nvSpPr>
        <p:spPr>
          <a:xfrm>
            <a:off x="994978" y="3818013"/>
            <a:ext cx="7501554" cy="1260089"/>
          </a:xfrm>
          <a:prstGeom prst="rect">
            <a:avLst/>
          </a:prstGeom>
          <a:noFill/>
        </p:spPr>
        <p:txBody>
          <a:bodyPr wrap="square" rtlCol="0">
            <a:spAutoFit/>
          </a:bodyPr>
          <a:lstStyle/>
          <a:p>
            <a:pPr defTabSz="493776">
              <a:spcAft>
                <a:spcPts val="600"/>
              </a:spcAft>
            </a:pPr>
            <a:r>
              <a:rPr lang="en-US" sz="3200" b="1" kern="1200" dirty="0">
                <a:solidFill>
                  <a:schemeClr val="tx1"/>
                </a:solidFill>
                <a:latin typeface="+mn-lt"/>
                <a:ea typeface="+mn-ea"/>
                <a:cs typeface="+mn-cs"/>
              </a:rPr>
              <a:t>Shubham Kumar</a:t>
            </a:r>
            <a:br>
              <a:rPr lang="en-US" sz="1944" kern="1200" dirty="0">
                <a:solidFill>
                  <a:schemeClr val="tx1"/>
                </a:solidFill>
                <a:latin typeface="+mn-lt"/>
                <a:ea typeface="+mn-ea"/>
                <a:cs typeface="+mn-cs"/>
              </a:rPr>
            </a:br>
            <a:r>
              <a:rPr lang="en-US" sz="1944" kern="1200" dirty="0">
                <a:solidFill>
                  <a:schemeClr val="tx1"/>
                </a:solidFill>
                <a:latin typeface="+mn-lt"/>
                <a:ea typeface="+mn-ea"/>
                <a:cs typeface="+mn-cs"/>
              </a:rPr>
              <a:t>DevOps &amp; SRE Engineer II</a:t>
            </a:r>
          </a:p>
          <a:p>
            <a:pPr defTabSz="493776">
              <a:spcAft>
                <a:spcPts val="600"/>
              </a:spcAft>
            </a:pPr>
            <a:r>
              <a:rPr lang="en-US" sz="1944" dirty="0"/>
              <a:t>           </a:t>
            </a:r>
            <a:r>
              <a:rPr lang="en-US" sz="1944" kern="1200" dirty="0">
                <a:solidFill>
                  <a:schemeClr val="tx1"/>
                </a:solidFill>
                <a:latin typeface="+mn-lt"/>
                <a:ea typeface="+mn-ea"/>
                <a:cs typeface="+mn-cs"/>
              </a:rPr>
              <a:t>/in/</a:t>
            </a:r>
            <a:r>
              <a:rPr lang="en-US" sz="1944" kern="1200" dirty="0" err="1">
                <a:solidFill>
                  <a:schemeClr val="tx1"/>
                </a:solidFill>
                <a:latin typeface="+mn-lt"/>
                <a:ea typeface="+mn-ea"/>
                <a:cs typeface="+mn-cs"/>
              </a:rPr>
              <a:t>shubham-kumar-kashyap</a:t>
            </a:r>
            <a:r>
              <a:rPr lang="en-US" sz="1944" kern="1200" dirty="0">
                <a:solidFill>
                  <a:schemeClr val="tx1"/>
                </a:solidFill>
                <a:latin typeface="+mn-lt"/>
                <a:ea typeface="+mn-ea"/>
                <a:cs typeface="+mn-cs"/>
              </a:rPr>
              <a:t>/</a:t>
            </a:r>
            <a:endParaRPr lang="en-US" dirty="0"/>
          </a:p>
        </p:txBody>
      </p:sp>
      <p:pic>
        <p:nvPicPr>
          <p:cNvPr id="5" name="Picture 4" descr="A person looking at a plant&#10;&#10;Description automatically generated">
            <a:extLst>
              <a:ext uri="{FF2B5EF4-FFF2-40B4-BE49-F238E27FC236}">
                <a16:creationId xmlns:a16="http://schemas.microsoft.com/office/drawing/2014/main" id="{702CE452-7AAC-6124-6ED9-C50BA94EFB15}"/>
              </a:ext>
            </a:extLst>
          </p:cNvPr>
          <p:cNvPicPr>
            <a:picLocks noChangeAspect="1"/>
          </p:cNvPicPr>
          <p:nvPr/>
        </p:nvPicPr>
        <p:blipFill>
          <a:blip r:embed="rId2"/>
          <a:stretch>
            <a:fillRect/>
          </a:stretch>
        </p:blipFill>
        <p:spPr>
          <a:xfrm>
            <a:off x="5269187" y="4078775"/>
            <a:ext cx="2504799" cy="2330919"/>
          </a:xfrm>
          <a:prstGeom prst="rect">
            <a:avLst/>
          </a:prstGeom>
        </p:spPr>
      </p:pic>
      <p:pic>
        <p:nvPicPr>
          <p:cNvPr id="1028" name="Picture 4">
            <a:extLst>
              <a:ext uri="{FF2B5EF4-FFF2-40B4-BE49-F238E27FC236}">
                <a16:creationId xmlns:a16="http://schemas.microsoft.com/office/drawing/2014/main" id="{D5F21F1C-B9A8-C815-56B9-0C74A922B9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793" y="2898418"/>
            <a:ext cx="395286" cy="3952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10A8C106-C5E6-EB51-EE7C-87572541AC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427" y="4682816"/>
            <a:ext cx="395286" cy="39528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person with glasses and beard&#10;&#10;Description automatically generated">
            <a:extLst>
              <a:ext uri="{FF2B5EF4-FFF2-40B4-BE49-F238E27FC236}">
                <a16:creationId xmlns:a16="http://schemas.microsoft.com/office/drawing/2014/main" id="{1135F2B9-96CE-CEFD-5F42-2951A4060723}"/>
              </a:ext>
            </a:extLst>
          </p:cNvPr>
          <p:cNvPicPr>
            <a:picLocks noChangeAspect="1"/>
          </p:cNvPicPr>
          <p:nvPr/>
        </p:nvPicPr>
        <p:blipFill>
          <a:blip r:embed="rId4"/>
          <a:stretch>
            <a:fillRect/>
          </a:stretch>
        </p:blipFill>
        <p:spPr>
          <a:xfrm>
            <a:off x="4745755" y="1471707"/>
            <a:ext cx="2029427" cy="2029427"/>
          </a:xfrm>
          <a:prstGeom prst="rect">
            <a:avLst/>
          </a:prstGeom>
        </p:spPr>
      </p:pic>
      <p:pic>
        <p:nvPicPr>
          <p:cNvPr id="12" name="Picture 11">
            <a:extLst>
              <a:ext uri="{FF2B5EF4-FFF2-40B4-BE49-F238E27FC236}">
                <a16:creationId xmlns:a16="http://schemas.microsoft.com/office/drawing/2014/main" id="{18A0DA63-03C1-AE7C-7AA1-A7FB61DF252D}"/>
              </a:ext>
            </a:extLst>
          </p:cNvPr>
          <p:cNvPicPr>
            <a:picLocks noChangeAspect="1"/>
          </p:cNvPicPr>
          <p:nvPr/>
        </p:nvPicPr>
        <p:blipFill>
          <a:blip r:embed="rId5"/>
          <a:stretch>
            <a:fillRect/>
          </a:stretch>
        </p:blipFill>
        <p:spPr>
          <a:xfrm>
            <a:off x="16969" y="40434"/>
            <a:ext cx="2235200" cy="1016000"/>
          </a:xfrm>
          <a:prstGeom prst="rect">
            <a:avLst/>
          </a:prstGeom>
        </p:spPr>
      </p:pic>
      <p:sp>
        <p:nvSpPr>
          <p:cNvPr id="14" name="TextBox 13">
            <a:extLst>
              <a:ext uri="{FF2B5EF4-FFF2-40B4-BE49-F238E27FC236}">
                <a16:creationId xmlns:a16="http://schemas.microsoft.com/office/drawing/2014/main" id="{F9F92464-1F67-D5A2-8678-132F0EA3BCAC}"/>
              </a:ext>
            </a:extLst>
          </p:cNvPr>
          <p:cNvSpPr txBox="1"/>
          <p:nvPr/>
        </p:nvSpPr>
        <p:spPr>
          <a:xfrm>
            <a:off x="3846245" y="568230"/>
            <a:ext cx="2928937" cy="584775"/>
          </a:xfrm>
          <a:prstGeom prst="rect">
            <a:avLst/>
          </a:prstGeom>
          <a:noFill/>
        </p:spPr>
        <p:txBody>
          <a:bodyPr wrap="square" rtlCol="0">
            <a:spAutoFit/>
          </a:bodyPr>
          <a:lstStyle/>
          <a:p>
            <a:r>
              <a:rPr lang="en-US" sz="3200"/>
              <a:t>Speakers</a:t>
            </a:r>
            <a:endParaRPr lang="en-US" sz="3200" dirty="0"/>
          </a:p>
        </p:txBody>
      </p:sp>
    </p:spTree>
    <p:extLst>
      <p:ext uri="{BB962C8B-B14F-4D97-AF65-F5344CB8AC3E}">
        <p14:creationId xmlns:p14="http://schemas.microsoft.com/office/powerpoint/2010/main" val="1867734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CB2C7D-C4BA-8D84-2152-754CA9B9F389}"/>
              </a:ext>
            </a:extLst>
          </p:cNvPr>
          <p:cNvSpPr txBox="1"/>
          <p:nvPr/>
        </p:nvSpPr>
        <p:spPr>
          <a:xfrm>
            <a:off x="477980" y="1122363"/>
            <a:ext cx="4023360" cy="3204133"/>
          </a:xfrm>
          <a:prstGeom prst="rect">
            <a:avLst/>
          </a:prstGeom>
        </p:spPr>
        <p:txBody>
          <a:bodyPr vert="horz" lIns="121920" tIns="60960" rIns="121920" bIns="60960" rtlCol="0" anchor="b">
            <a:normAutofit/>
          </a:bodyPr>
          <a:lstStyle/>
          <a:p>
            <a:pPr>
              <a:lnSpc>
                <a:spcPct val="90000"/>
              </a:lnSpc>
              <a:spcBef>
                <a:spcPct val="0"/>
              </a:spcBef>
              <a:spcAft>
                <a:spcPts val="800"/>
              </a:spcAft>
            </a:pPr>
            <a:r>
              <a:rPr lang="en-US" sz="4800" b="1" dirty="0">
                <a:latin typeface="+mj-lt"/>
                <a:ea typeface="+mj-ea"/>
                <a:cs typeface="+mj-cs"/>
              </a:rPr>
              <a:t>Docker Compose Example</a:t>
            </a:r>
            <a:endParaRPr lang="en-US" sz="4800" dirty="0">
              <a:latin typeface="+mj-lt"/>
              <a:ea typeface="+mj-ea"/>
              <a:cs typeface="+mj-cs"/>
            </a:endParaRPr>
          </a:p>
        </p:txBody>
      </p:sp>
      <p:sp>
        <p:nvSpPr>
          <p:cNvPr id="4" name="TextBox 3">
            <a:extLst>
              <a:ext uri="{FF2B5EF4-FFF2-40B4-BE49-F238E27FC236}">
                <a16:creationId xmlns:a16="http://schemas.microsoft.com/office/drawing/2014/main" id="{DAB80AB0-0BE1-40EC-D294-505E3AC9BACF}"/>
              </a:ext>
            </a:extLst>
          </p:cNvPr>
          <p:cNvSpPr txBox="1"/>
          <p:nvPr/>
        </p:nvSpPr>
        <p:spPr>
          <a:xfrm>
            <a:off x="477981" y="4872922"/>
            <a:ext cx="4023359" cy="1208141"/>
          </a:xfrm>
          <a:prstGeom prst="rect">
            <a:avLst/>
          </a:prstGeom>
        </p:spPr>
        <p:txBody>
          <a:bodyPr vert="horz" lIns="121920" tIns="60960" rIns="121920" bIns="60960" rtlCol="0">
            <a:normAutofit/>
          </a:bodyPr>
          <a:lstStyle/>
          <a:p>
            <a:pPr>
              <a:lnSpc>
                <a:spcPct val="90000"/>
              </a:lnSpc>
              <a:spcBef>
                <a:spcPts val="1333"/>
              </a:spcBef>
            </a:pPr>
            <a:r>
              <a:rPr lang="en-US" sz="2000" dirty="0"/>
              <a:t>A simple web application using Python Flask and a PostgreSQL database.</a:t>
            </a:r>
          </a:p>
        </p:txBody>
      </p:sp>
      <p:pic>
        <p:nvPicPr>
          <p:cNvPr id="2" name="Picture 1">
            <a:extLst>
              <a:ext uri="{FF2B5EF4-FFF2-40B4-BE49-F238E27FC236}">
                <a16:creationId xmlns:a16="http://schemas.microsoft.com/office/drawing/2014/main" id="{87BAE904-D3BE-263C-4D6A-50A24ACBC1E8}"/>
              </a:ext>
            </a:extLst>
          </p:cNvPr>
          <p:cNvPicPr>
            <a:picLocks noChangeAspect="1"/>
          </p:cNvPicPr>
          <p:nvPr/>
        </p:nvPicPr>
        <p:blipFill>
          <a:blip r:embed="rId2"/>
          <a:srcRect r="6829" b="1"/>
          <a:stretch/>
        </p:blipFill>
        <p:spPr>
          <a:xfrm>
            <a:off x="4868488" y="13"/>
            <a:ext cx="7323513" cy="6857987"/>
          </a:xfrm>
          <a:prstGeom prst="rect">
            <a:avLst/>
          </a:prstGeom>
        </p:spPr>
      </p:pic>
      <p:sp>
        <p:nvSpPr>
          <p:cNvPr id="9" name="TextBox 8">
            <a:extLst>
              <a:ext uri="{FF2B5EF4-FFF2-40B4-BE49-F238E27FC236}">
                <a16:creationId xmlns:a16="http://schemas.microsoft.com/office/drawing/2014/main" id="{D9EBCD2A-46E0-A94B-2621-A1A1CDB034CB}"/>
              </a:ext>
            </a:extLst>
          </p:cNvPr>
          <p:cNvSpPr txBox="1"/>
          <p:nvPr/>
        </p:nvSpPr>
        <p:spPr>
          <a:xfrm>
            <a:off x="802513" y="632750"/>
            <a:ext cx="184731" cy="461665"/>
          </a:xfrm>
          <a:prstGeom prst="rect">
            <a:avLst/>
          </a:prstGeom>
          <a:noFill/>
        </p:spPr>
        <p:txBody>
          <a:bodyPr wrap="none" rtlCol="0">
            <a:spAutoFit/>
          </a:bodyPr>
          <a:lstStyle/>
          <a:p>
            <a:endParaRPr lang="en-US" sz="2400" dirty="0"/>
          </a:p>
        </p:txBody>
      </p:sp>
      <p:pic>
        <p:nvPicPr>
          <p:cNvPr id="3" name="Picture 2">
            <a:extLst>
              <a:ext uri="{FF2B5EF4-FFF2-40B4-BE49-F238E27FC236}">
                <a16:creationId xmlns:a16="http://schemas.microsoft.com/office/drawing/2014/main" id="{3331F90F-E813-11C4-5C36-43E2E7B37CA3}"/>
              </a:ext>
            </a:extLst>
          </p:cNvPr>
          <p:cNvPicPr>
            <a:picLocks noChangeAspect="1"/>
          </p:cNvPicPr>
          <p:nvPr/>
        </p:nvPicPr>
        <p:blipFill>
          <a:blip r:embed="rId3"/>
          <a:stretch>
            <a:fillRect/>
          </a:stretch>
        </p:blipFill>
        <p:spPr>
          <a:xfrm>
            <a:off x="16969" y="40434"/>
            <a:ext cx="1739428" cy="790649"/>
          </a:xfrm>
          <a:prstGeom prst="rect">
            <a:avLst/>
          </a:prstGeom>
        </p:spPr>
      </p:pic>
    </p:spTree>
    <p:extLst>
      <p:ext uri="{BB962C8B-B14F-4D97-AF65-F5344CB8AC3E}">
        <p14:creationId xmlns:p14="http://schemas.microsoft.com/office/powerpoint/2010/main" val="1586722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0262E669-7774-4EAE-BBCE-F9FFE664D5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D0838CA9-6736-4868-BAC7-C020254B5B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7463" y="1144989"/>
            <a:ext cx="9677074" cy="4048564"/>
          </a:xfrm>
          <a:custGeom>
            <a:avLst/>
            <a:gdLst>
              <a:gd name="connsiteX0" fmla="*/ 0 w 8037833"/>
              <a:gd name="connsiteY0" fmla="*/ 0 h 3771414"/>
              <a:gd name="connsiteX1" fmla="*/ 8037833 w 8037833"/>
              <a:gd name="connsiteY1" fmla="*/ 702854 h 3771414"/>
              <a:gd name="connsiteX2" fmla="*/ 8037833 w 8037833"/>
              <a:gd name="connsiteY2" fmla="*/ 3110335 h 3771414"/>
              <a:gd name="connsiteX3" fmla="*/ 8034343 w 8037833"/>
              <a:gd name="connsiteY3" fmla="*/ 3109810 h 3771414"/>
              <a:gd name="connsiteX4" fmla="*/ 7877229 w 8037833"/>
              <a:gd name="connsiteY4" fmla="*/ 3131056 h 3771414"/>
              <a:gd name="connsiteX5" fmla="*/ 7807644 w 8037833"/>
              <a:gd name="connsiteY5" fmla="*/ 3086007 h 3771414"/>
              <a:gd name="connsiteX6" fmla="*/ 7607062 w 8037833"/>
              <a:gd name="connsiteY6" fmla="*/ 3074909 h 3771414"/>
              <a:gd name="connsiteX7" fmla="*/ 7351256 w 8037833"/>
              <a:gd name="connsiteY7" fmla="*/ 3263533 h 3771414"/>
              <a:gd name="connsiteX8" fmla="*/ 7241630 w 8037833"/>
              <a:gd name="connsiteY8" fmla="*/ 3245856 h 3771414"/>
              <a:gd name="connsiteX9" fmla="*/ 7197338 w 8037833"/>
              <a:gd name="connsiteY9" fmla="*/ 3211988 h 3771414"/>
              <a:gd name="connsiteX10" fmla="*/ 7180777 w 8037833"/>
              <a:gd name="connsiteY10" fmla="*/ 3210063 h 3771414"/>
              <a:gd name="connsiteX11" fmla="*/ 7146896 w 8037833"/>
              <a:gd name="connsiteY11" fmla="*/ 3244212 h 3771414"/>
              <a:gd name="connsiteX12" fmla="*/ 7101771 w 8037833"/>
              <a:gd name="connsiteY12" fmla="*/ 3244252 h 3771414"/>
              <a:gd name="connsiteX13" fmla="*/ 7047844 w 8037833"/>
              <a:gd name="connsiteY13" fmla="*/ 3291028 h 3771414"/>
              <a:gd name="connsiteX14" fmla="*/ 6869803 w 8037833"/>
              <a:gd name="connsiteY14" fmla="*/ 3307526 h 3771414"/>
              <a:gd name="connsiteX15" fmla="*/ 6819463 w 8037833"/>
              <a:gd name="connsiteY15" fmla="*/ 3355861 h 3771414"/>
              <a:gd name="connsiteX16" fmla="*/ 6797198 w 8037833"/>
              <a:gd name="connsiteY16" fmla="*/ 3365493 h 3771414"/>
              <a:gd name="connsiteX17" fmla="*/ 6760989 w 8037833"/>
              <a:gd name="connsiteY17" fmla="*/ 3411424 h 3771414"/>
              <a:gd name="connsiteX18" fmla="*/ 6633643 w 8037833"/>
              <a:gd name="connsiteY18" fmla="*/ 3335413 h 3771414"/>
              <a:gd name="connsiteX19" fmla="*/ 6462092 w 8037833"/>
              <a:gd name="connsiteY19" fmla="*/ 3360766 h 3771414"/>
              <a:gd name="connsiteX20" fmla="*/ 6303479 w 8037833"/>
              <a:gd name="connsiteY20" fmla="*/ 3307079 h 3771414"/>
              <a:gd name="connsiteX21" fmla="*/ 6210639 w 8037833"/>
              <a:gd name="connsiteY21" fmla="*/ 3322783 h 3771414"/>
              <a:gd name="connsiteX22" fmla="*/ 6184923 w 8037833"/>
              <a:gd name="connsiteY22" fmla="*/ 3365368 h 3771414"/>
              <a:gd name="connsiteX23" fmla="*/ 5949057 w 8037833"/>
              <a:gd name="connsiteY23" fmla="*/ 3366889 h 3771414"/>
              <a:gd name="connsiteX24" fmla="*/ 5891274 w 8037833"/>
              <a:gd name="connsiteY24" fmla="*/ 3384918 h 3771414"/>
              <a:gd name="connsiteX25" fmla="*/ 5835383 w 8037833"/>
              <a:gd name="connsiteY25" fmla="*/ 3364766 h 3771414"/>
              <a:gd name="connsiteX26" fmla="*/ 5746050 w 8037833"/>
              <a:gd name="connsiteY26" fmla="*/ 3413379 h 3771414"/>
              <a:gd name="connsiteX27" fmla="*/ 5613670 w 8037833"/>
              <a:gd name="connsiteY27" fmla="*/ 3415908 h 3771414"/>
              <a:gd name="connsiteX28" fmla="*/ 5535334 w 8037833"/>
              <a:gd name="connsiteY28" fmla="*/ 3424281 h 3771414"/>
              <a:gd name="connsiteX29" fmla="*/ 5506940 w 8037833"/>
              <a:gd name="connsiteY29" fmla="*/ 3438236 h 3771414"/>
              <a:gd name="connsiteX30" fmla="*/ 5466372 w 8037833"/>
              <a:gd name="connsiteY30" fmla="*/ 3450482 h 3771414"/>
              <a:gd name="connsiteX31" fmla="*/ 5395833 w 8037833"/>
              <a:gd name="connsiteY31" fmla="*/ 3480431 h 3771414"/>
              <a:gd name="connsiteX32" fmla="*/ 5299224 w 8037833"/>
              <a:gd name="connsiteY32" fmla="*/ 3506167 h 3771414"/>
              <a:gd name="connsiteX33" fmla="*/ 5223043 w 8037833"/>
              <a:gd name="connsiteY33" fmla="*/ 3478901 h 3771414"/>
              <a:gd name="connsiteX34" fmla="*/ 5217733 w 8037833"/>
              <a:gd name="connsiteY34" fmla="*/ 3487700 h 3771414"/>
              <a:gd name="connsiteX35" fmla="*/ 5167992 w 8037833"/>
              <a:gd name="connsiteY35" fmla="*/ 3491322 h 3771414"/>
              <a:gd name="connsiteX36" fmla="*/ 4987020 w 8037833"/>
              <a:gd name="connsiteY36" fmla="*/ 3448500 h 3771414"/>
              <a:gd name="connsiteX37" fmla="*/ 4890003 w 8037833"/>
              <a:gd name="connsiteY37" fmla="*/ 3457111 h 3771414"/>
              <a:gd name="connsiteX38" fmla="*/ 4856654 w 8037833"/>
              <a:gd name="connsiteY38" fmla="*/ 3469117 h 3771414"/>
              <a:gd name="connsiteX39" fmla="*/ 4800711 w 8037833"/>
              <a:gd name="connsiteY39" fmla="*/ 3488678 h 3771414"/>
              <a:gd name="connsiteX40" fmla="*/ 4761569 w 8037833"/>
              <a:gd name="connsiteY40" fmla="*/ 3525340 h 3771414"/>
              <a:gd name="connsiteX41" fmla="*/ 4713734 w 8037833"/>
              <a:gd name="connsiteY41" fmla="*/ 3532961 h 3771414"/>
              <a:gd name="connsiteX42" fmla="*/ 4699169 w 8037833"/>
              <a:gd name="connsiteY42" fmla="*/ 3506225 h 3771414"/>
              <a:gd name="connsiteX43" fmla="*/ 4649120 w 8037833"/>
              <a:gd name="connsiteY43" fmla="*/ 3523629 h 3771414"/>
              <a:gd name="connsiteX44" fmla="*/ 4573578 w 8037833"/>
              <a:gd name="connsiteY44" fmla="*/ 3553160 h 3771414"/>
              <a:gd name="connsiteX45" fmla="*/ 4529117 w 8037833"/>
              <a:gd name="connsiteY45" fmla="*/ 3562829 h 3771414"/>
              <a:gd name="connsiteX46" fmla="*/ 4408641 w 8037833"/>
              <a:gd name="connsiteY46" fmla="*/ 3597237 h 3771414"/>
              <a:gd name="connsiteX47" fmla="*/ 4288710 w 8037833"/>
              <a:gd name="connsiteY47" fmla="*/ 3637793 h 3771414"/>
              <a:gd name="connsiteX48" fmla="*/ 4234393 w 8037833"/>
              <a:gd name="connsiteY48" fmla="*/ 3691813 h 3771414"/>
              <a:gd name="connsiteX49" fmla="*/ 4227541 w 8037833"/>
              <a:gd name="connsiteY49" fmla="*/ 3694215 h 3771414"/>
              <a:gd name="connsiteX50" fmla="*/ 4208725 w 8037833"/>
              <a:gd name="connsiteY50" fmla="*/ 3692078 h 3771414"/>
              <a:gd name="connsiteX51" fmla="*/ 4201632 w 8037833"/>
              <a:gd name="connsiteY51" fmla="*/ 3689839 h 3771414"/>
              <a:gd name="connsiteX52" fmla="*/ 4191289 w 8037833"/>
              <a:gd name="connsiteY52" fmla="*/ 3689617 h 3771414"/>
              <a:gd name="connsiteX53" fmla="*/ 4191039 w 8037833"/>
              <a:gd name="connsiteY53" fmla="*/ 3690068 h 3771414"/>
              <a:gd name="connsiteX54" fmla="*/ 4181340 w 8037833"/>
              <a:gd name="connsiteY54" fmla="*/ 3688966 h 3771414"/>
              <a:gd name="connsiteX55" fmla="*/ 4133816 w 8037833"/>
              <a:gd name="connsiteY55" fmla="*/ 3677802 h 3771414"/>
              <a:gd name="connsiteX56" fmla="*/ 4071732 w 8037833"/>
              <a:gd name="connsiteY56" fmla="*/ 3719750 h 3771414"/>
              <a:gd name="connsiteX57" fmla="*/ 4045924 w 8037833"/>
              <a:gd name="connsiteY57" fmla="*/ 3726641 h 3771414"/>
              <a:gd name="connsiteX58" fmla="*/ 4032171 w 8037833"/>
              <a:gd name="connsiteY58" fmla="*/ 3732760 h 3771414"/>
              <a:gd name="connsiteX59" fmla="*/ 4031335 w 8037833"/>
              <a:gd name="connsiteY59" fmla="*/ 3734716 h 3771414"/>
              <a:gd name="connsiteX60" fmla="*/ 3985774 w 8037833"/>
              <a:gd name="connsiteY60" fmla="*/ 3723784 h 3771414"/>
              <a:gd name="connsiteX61" fmla="*/ 3979769 w 8037833"/>
              <a:gd name="connsiteY61" fmla="*/ 3726006 h 3771414"/>
              <a:gd name="connsiteX62" fmla="*/ 3950014 w 8037833"/>
              <a:gd name="connsiteY62" fmla="*/ 3714179 h 3771414"/>
              <a:gd name="connsiteX63" fmla="*/ 3934671 w 8037833"/>
              <a:gd name="connsiteY63" fmla="*/ 3710576 h 3771414"/>
              <a:gd name="connsiteX64" fmla="*/ 3930274 w 8037833"/>
              <a:gd name="connsiteY64" fmla="*/ 3704385 h 3771414"/>
              <a:gd name="connsiteX65" fmla="*/ 3907660 w 8037833"/>
              <a:gd name="connsiteY65" fmla="*/ 3701693 h 3771414"/>
              <a:gd name="connsiteX66" fmla="*/ 3905087 w 8037833"/>
              <a:gd name="connsiteY66" fmla="*/ 3703335 h 3771414"/>
              <a:gd name="connsiteX67" fmla="*/ 3886347 w 8037833"/>
              <a:gd name="connsiteY67" fmla="*/ 3693857 h 3771414"/>
              <a:gd name="connsiteX68" fmla="*/ 3870533 w 8037833"/>
              <a:gd name="connsiteY68" fmla="*/ 3677142 h 3771414"/>
              <a:gd name="connsiteX69" fmla="*/ 3678563 w 8037833"/>
              <a:gd name="connsiteY69" fmla="*/ 3681723 h 3771414"/>
              <a:gd name="connsiteX70" fmla="*/ 3511920 w 8037833"/>
              <a:gd name="connsiteY70" fmla="*/ 3609378 h 3771414"/>
              <a:gd name="connsiteX71" fmla="*/ 3407752 w 8037833"/>
              <a:gd name="connsiteY71" fmla="*/ 3613827 h 3771414"/>
              <a:gd name="connsiteX72" fmla="*/ 3373519 w 8037833"/>
              <a:gd name="connsiteY72" fmla="*/ 3653022 h 3771414"/>
              <a:gd name="connsiteX73" fmla="*/ 3114267 w 8037833"/>
              <a:gd name="connsiteY73" fmla="*/ 3626220 h 3771414"/>
              <a:gd name="connsiteX74" fmla="*/ 3048270 w 8037833"/>
              <a:gd name="connsiteY74" fmla="*/ 3637186 h 3771414"/>
              <a:gd name="connsiteX75" fmla="*/ 2989722 w 8037833"/>
              <a:gd name="connsiteY75" fmla="*/ 3610467 h 3771414"/>
              <a:gd name="connsiteX76" fmla="*/ 2965734 w 8037833"/>
              <a:gd name="connsiteY76" fmla="*/ 3622913 h 3771414"/>
              <a:gd name="connsiteX77" fmla="*/ 2961603 w 8037833"/>
              <a:gd name="connsiteY77" fmla="*/ 3625458 h 3771414"/>
              <a:gd name="connsiteX78" fmla="*/ 2944959 w 8037833"/>
              <a:gd name="connsiteY78" fmla="*/ 3626960 h 3771414"/>
              <a:gd name="connsiteX79" fmla="*/ 2940402 w 8037833"/>
              <a:gd name="connsiteY79" fmla="*/ 3638237 h 3771414"/>
              <a:gd name="connsiteX80" fmla="*/ 2915449 w 8037833"/>
              <a:gd name="connsiteY80" fmla="*/ 3648276 h 3771414"/>
              <a:gd name="connsiteX81" fmla="*/ 2884777 w 8037833"/>
              <a:gd name="connsiteY81" fmla="*/ 3648012 h 3771414"/>
              <a:gd name="connsiteX82" fmla="*/ 2739034 w 8037833"/>
              <a:gd name="connsiteY82" fmla="*/ 3634633 h 3771414"/>
              <a:gd name="connsiteX83" fmla="*/ 2651827 w 8037833"/>
              <a:gd name="connsiteY83" fmla="*/ 3633543 h 3771414"/>
              <a:gd name="connsiteX84" fmla="*/ 2618680 w 8037833"/>
              <a:gd name="connsiteY84" fmla="*/ 3643992 h 3771414"/>
              <a:gd name="connsiteX85" fmla="*/ 2572404 w 8037833"/>
              <a:gd name="connsiteY85" fmla="*/ 3651280 h 3771414"/>
              <a:gd name="connsiteX86" fmla="*/ 2490721 w 8037833"/>
              <a:gd name="connsiteY86" fmla="*/ 3672550 h 3771414"/>
              <a:gd name="connsiteX87" fmla="*/ 2381001 w 8037833"/>
              <a:gd name="connsiteY87" fmla="*/ 3686506 h 3771414"/>
              <a:gd name="connsiteX88" fmla="*/ 2301172 w 8037833"/>
              <a:gd name="connsiteY88" fmla="*/ 3650290 h 3771414"/>
              <a:gd name="connsiteX89" fmla="*/ 2294102 w 8037833"/>
              <a:gd name="connsiteY89" fmla="*/ 3658388 h 3771414"/>
              <a:gd name="connsiteX90" fmla="*/ 2238966 w 8037833"/>
              <a:gd name="connsiteY90" fmla="*/ 3656014 h 3771414"/>
              <a:gd name="connsiteX91" fmla="*/ 2046240 w 8037833"/>
              <a:gd name="connsiteY91" fmla="*/ 3591772 h 3771414"/>
              <a:gd name="connsiteX92" fmla="*/ 1938480 w 8037833"/>
              <a:gd name="connsiteY92" fmla="*/ 3588676 h 3771414"/>
              <a:gd name="connsiteX93" fmla="*/ 1900166 w 8037833"/>
              <a:gd name="connsiteY93" fmla="*/ 3596595 h 3771414"/>
              <a:gd name="connsiteX94" fmla="*/ 1835976 w 8037833"/>
              <a:gd name="connsiteY94" fmla="*/ 3609302 h 3771414"/>
              <a:gd name="connsiteX95" fmla="*/ 1787830 w 8037833"/>
              <a:gd name="connsiteY95" fmla="*/ 3641005 h 3771414"/>
              <a:gd name="connsiteX96" fmla="*/ 1734224 w 8037833"/>
              <a:gd name="connsiteY96" fmla="*/ 3642830 h 3771414"/>
              <a:gd name="connsiteX97" fmla="*/ 1721989 w 8037833"/>
              <a:gd name="connsiteY97" fmla="*/ 3614535 h 3771414"/>
              <a:gd name="connsiteX98" fmla="*/ 1664576 w 8037833"/>
              <a:gd name="connsiteY98" fmla="*/ 3625809 h 3771414"/>
              <a:gd name="connsiteX99" fmla="*/ 1577459 w 8037833"/>
              <a:gd name="connsiteY99" fmla="*/ 3646061 h 3771414"/>
              <a:gd name="connsiteX100" fmla="*/ 1527269 w 8037833"/>
              <a:gd name="connsiteY100" fmla="*/ 3650325 h 3771414"/>
              <a:gd name="connsiteX101" fmla="*/ 1390118 w 8037833"/>
              <a:gd name="connsiteY101" fmla="*/ 3670026 h 3771414"/>
              <a:gd name="connsiteX102" fmla="*/ 1252698 w 8037833"/>
              <a:gd name="connsiteY102" fmla="*/ 3695899 h 3771414"/>
              <a:gd name="connsiteX103" fmla="*/ 1171039 w 8037833"/>
              <a:gd name="connsiteY103" fmla="*/ 3745879 h 3771414"/>
              <a:gd name="connsiteX104" fmla="*/ 1058106 w 8037833"/>
              <a:gd name="connsiteY104" fmla="*/ 3763403 h 3771414"/>
              <a:gd name="connsiteX105" fmla="*/ 1039167 w 8037833"/>
              <a:gd name="connsiteY105" fmla="*/ 3771414 h 3771414"/>
              <a:gd name="connsiteX106" fmla="*/ 1012958 w 8037833"/>
              <a:gd name="connsiteY106" fmla="*/ 3766443 h 3771414"/>
              <a:gd name="connsiteX107" fmla="*/ 907906 w 8037833"/>
              <a:gd name="connsiteY107" fmla="*/ 3744915 h 3771414"/>
              <a:gd name="connsiteX108" fmla="*/ 825226 w 8037833"/>
              <a:gd name="connsiteY108" fmla="*/ 3713606 h 3771414"/>
              <a:gd name="connsiteX109" fmla="*/ 722264 w 8037833"/>
              <a:gd name="connsiteY109" fmla="*/ 3734849 h 3771414"/>
              <a:gd name="connsiteX110" fmla="*/ 659460 w 8037833"/>
              <a:gd name="connsiteY110" fmla="*/ 3727666 h 3771414"/>
              <a:gd name="connsiteX111" fmla="*/ 556552 w 8037833"/>
              <a:gd name="connsiteY111" fmla="*/ 3685171 h 3771414"/>
              <a:gd name="connsiteX112" fmla="*/ 421042 w 8037833"/>
              <a:gd name="connsiteY112" fmla="*/ 3697149 h 3771414"/>
              <a:gd name="connsiteX113" fmla="*/ 393295 w 8037833"/>
              <a:gd name="connsiteY113" fmla="*/ 3740334 h 3771414"/>
              <a:gd name="connsiteX114" fmla="*/ 355918 w 8037833"/>
              <a:gd name="connsiteY114" fmla="*/ 3766409 h 3771414"/>
              <a:gd name="connsiteX115" fmla="*/ 339711 w 8037833"/>
              <a:gd name="connsiteY115" fmla="*/ 3705479 h 3771414"/>
              <a:gd name="connsiteX116" fmla="*/ 222239 w 8037833"/>
              <a:gd name="connsiteY116" fmla="*/ 3659572 h 3771414"/>
              <a:gd name="connsiteX117" fmla="*/ 163578 w 8037833"/>
              <a:gd name="connsiteY117" fmla="*/ 3643529 h 3771414"/>
              <a:gd name="connsiteX118" fmla="*/ 72220 w 8037833"/>
              <a:gd name="connsiteY118" fmla="*/ 3632509 h 3771414"/>
              <a:gd name="connsiteX119" fmla="*/ 44395 w 8037833"/>
              <a:gd name="connsiteY119" fmla="*/ 3626692 h 3771414"/>
              <a:gd name="connsiteX120" fmla="*/ 1962 w 8037833"/>
              <a:gd name="connsiteY120" fmla="*/ 3623185 h 3771414"/>
              <a:gd name="connsiteX121" fmla="*/ 0 w 8037833"/>
              <a:gd name="connsiteY121" fmla="*/ 3622498 h 3771414"/>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84923 w 8037833"/>
              <a:gd name="connsiteY22" fmla="*/ 3378131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11920 w 8037833"/>
              <a:gd name="connsiteY70" fmla="*/ 3622141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381001 w 8037833"/>
              <a:gd name="connsiteY87" fmla="*/ 369926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84923 w 8037833"/>
              <a:gd name="connsiteY22" fmla="*/ 3378131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381001 w 8037833"/>
              <a:gd name="connsiteY87" fmla="*/ 369926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84923 w 8037833"/>
              <a:gd name="connsiteY22" fmla="*/ 3378131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381001 w 8037833"/>
              <a:gd name="connsiteY87" fmla="*/ 369926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84923 w 8037833"/>
              <a:gd name="connsiteY22" fmla="*/ 3378131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33643 w 8037833"/>
              <a:gd name="connsiteY18" fmla="*/ 3348176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60989 w 8037833"/>
              <a:gd name="connsiteY17" fmla="*/ 342418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869803 w 8037833"/>
              <a:gd name="connsiteY14" fmla="*/ 3320289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607062 w 8037833"/>
              <a:gd name="connsiteY6" fmla="*/ 308767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807644 w 8037833"/>
              <a:gd name="connsiteY5" fmla="*/ 3098770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88710 w 8037833"/>
              <a:gd name="connsiteY47" fmla="*/ 3650556 h 3784177"/>
              <a:gd name="connsiteX48" fmla="*/ 4234393 w 8037833"/>
              <a:gd name="connsiteY48" fmla="*/ 3704576 h 3784177"/>
              <a:gd name="connsiteX49" fmla="*/ 4227541 w 8037833"/>
              <a:gd name="connsiteY49" fmla="*/ 3706978 h 3784177"/>
              <a:gd name="connsiteX50" fmla="*/ 4208725 w 8037833"/>
              <a:gd name="connsiteY50" fmla="*/ 3704841 h 3784177"/>
              <a:gd name="connsiteX51" fmla="*/ 4201632 w 8037833"/>
              <a:gd name="connsiteY51" fmla="*/ 3702602 h 3784177"/>
              <a:gd name="connsiteX52" fmla="*/ 4191289 w 8037833"/>
              <a:gd name="connsiteY52" fmla="*/ 3702380 h 3784177"/>
              <a:gd name="connsiteX53" fmla="*/ 4191039 w 8037833"/>
              <a:gd name="connsiteY53" fmla="*/ 3702831 h 3784177"/>
              <a:gd name="connsiteX54" fmla="*/ 4181340 w 8037833"/>
              <a:gd name="connsiteY54" fmla="*/ 3701729 h 3784177"/>
              <a:gd name="connsiteX55" fmla="*/ 4133816 w 8037833"/>
              <a:gd name="connsiteY55" fmla="*/ 3690565 h 3784177"/>
              <a:gd name="connsiteX56" fmla="*/ 4071732 w 8037833"/>
              <a:gd name="connsiteY56" fmla="*/ 3732513 h 3784177"/>
              <a:gd name="connsiteX57" fmla="*/ 4045924 w 8037833"/>
              <a:gd name="connsiteY57" fmla="*/ 3739404 h 3784177"/>
              <a:gd name="connsiteX58" fmla="*/ 4032171 w 8037833"/>
              <a:gd name="connsiteY58" fmla="*/ 3745523 h 3784177"/>
              <a:gd name="connsiteX59" fmla="*/ 4031335 w 8037833"/>
              <a:gd name="connsiteY59" fmla="*/ 3747479 h 3784177"/>
              <a:gd name="connsiteX60" fmla="*/ 3985774 w 8037833"/>
              <a:gd name="connsiteY60" fmla="*/ 3736547 h 3784177"/>
              <a:gd name="connsiteX61" fmla="*/ 3979769 w 8037833"/>
              <a:gd name="connsiteY61" fmla="*/ 3738769 h 3784177"/>
              <a:gd name="connsiteX62" fmla="*/ 3950014 w 8037833"/>
              <a:gd name="connsiteY62" fmla="*/ 3726942 h 3784177"/>
              <a:gd name="connsiteX63" fmla="*/ 3934671 w 8037833"/>
              <a:gd name="connsiteY63" fmla="*/ 3723339 h 3784177"/>
              <a:gd name="connsiteX64" fmla="*/ 3930274 w 8037833"/>
              <a:gd name="connsiteY64" fmla="*/ 3717148 h 3784177"/>
              <a:gd name="connsiteX65" fmla="*/ 3907660 w 8037833"/>
              <a:gd name="connsiteY65" fmla="*/ 3714456 h 3784177"/>
              <a:gd name="connsiteX66" fmla="*/ 3905087 w 8037833"/>
              <a:gd name="connsiteY66" fmla="*/ 3716098 h 3784177"/>
              <a:gd name="connsiteX67" fmla="*/ 3886347 w 8037833"/>
              <a:gd name="connsiteY67" fmla="*/ 3706620 h 3784177"/>
              <a:gd name="connsiteX68" fmla="*/ 3870533 w 8037833"/>
              <a:gd name="connsiteY68" fmla="*/ 3689905 h 3784177"/>
              <a:gd name="connsiteX69" fmla="*/ 3678563 w 8037833"/>
              <a:gd name="connsiteY69" fmla="*/ 3694486 h 3784177"/>
              <a:gd name="connsiteX70" fmla="*/ 3524121 w 8037833"/>
              <a:gd name="connsiteY70" fmla="*/ 3642736 h 3784177"/>
              <a:gd name="connsiteX71" fmla="*/ 3407752 w 8037833"/>
              <a:gd name="connsiteY71" fmla="*/ 3626590 h 3784177"/>
              <a:gd name="connsiteX72" fmla="*/ 3373519 w 8037833"/>
              <a:gd name="connsiteY72" fmla="*/ 3665785 h 3784177"/>
              <a:gd name="connsiteX73" fmla="*/ 3114267 w 8037833"/>
              <a:gd name="connsiteY73" fmla="*/ 3638983 h 3784177"/>
              <a:gd name="connsiteX74" fmla="*/ 3048270 w 8037833"/>
              <a:gd name="connsiteY74" fmla="*/ 3649949 h 3784177"/>
              <a:gd name="connsiteX75" fmla="*/ 2989722 w 8037833"/>
              <a:gd name="connsiteY75" fmla="*/ 3623230 h 3784177"/>
              <a:gd name="connsiteX76" fmla="*/ 2965734 w 8037833"/>
              <a:gd name="connsiteY76" fmla="*/ 3635676 h 3784177"/>
              <a:gd name="connsiteX77" fmla="*/ 2961603 w 8037833"/>
              <a:gd name="connsiteY77" fmla="*/ 3638221 h 3784177"/>
              <a:gd name="connsiteX78" fmla="*/ 2944959 w 8037833"/>
              <a:gd name="connsiteY78" fmla="*/ 3639723 h 3784177"/>
              <a:gd name="connsiteX79" fmla="*/ 2940402 w 8037833"/>
              <a:gd name="connsiteY79" fmla="*/ 3651000 h 3784177"/>
              <a:gd name="connsiteX80" fmla="*/ 2915449 w 8037833"/>
              <a:gd name="connsiteY80" fmla="*/ 3661039 h 3784177"/>
              <a:gd name="connsiteX81" fmla="*/ 2884777 w 8037833"/>
              <a:gd name="connsiteY81" fmla="*/ 3660775 h 3784177"/>
              <a:gd name="connsiteX82" fmla="*/ 2739034 w 8037833"/>
              <a:gd name="connsiteY82" fmla="*/ 3647396 h 3784177"/>
              <a:gd name="connsiteX83" fmla="*/ 2651827 w 8037833"/>
              <a:gd name="connsiteY83" fmla="*/ 3646306 h 3784177"/>
              <a:gd name="connsiteX84" fmla="*/ 2618680 w 8037833"/>
              <a:gd name="connsiteY84" fmla="*/ 3656755 h 3784177"/>
              <a:gd name="connsiteX85" fmla="*/ 2572404 w 8037833"/>
              <a:gd name="connsiteY85" fmla="*/ 3664043 h 3784177"/>
              <a:gd name="connsiteX86" fmla="*/ 2490721 w 8037833"/>
              <a:gd name="connsiteY86" fmla="*/ 3685313 h 3784177"/>
              <a:gd name="connsiteX87" fmla="*/ 2423704 w 8037833"/>
              <a:gd name="connsiteY87" fmla="*/ 3658079 h 3784177"/>
              <a:gd name="connsiteX88" fmla="*/ 2301172 w 8037833"/>
              <a:gd name="connsiteY88" fmla="*/ 3663053 h 3784177"/>
              <a:gd name="connsiteX89" fmla="*/ 2294102 w 8037833"/>
              <a:gd name="connsiteY89" fmla="*/ 3671151 h 3784177"/>
              <a:gd name="connsiteX90" fmla="*/ 2238966 w 8037833"/>
              <a:gd name="connsiteY90" fmla="*/ 3668777 h 3784177"/>
              <a:gd name="connsiteX91" fmla="*/ 2046240 w 8037833"/>
              <a:gd name="connsiteY91" fmla="*/ 3604535 h 3784177"/>
              <a:gd name="connsiteX92" fmla="*/ 1938480 w 8037833"/>
              <a:gd name="connsiteY92" fmla="*/ 3601439 h 3784177"/>
              <a:gd name="connsiteX93" fmla="*/ 1900166 w 8037833"/>
              <a:gd name="connsiteY93" fmla="*/ 3609358 h 3784177"/>
              <a:gd name="connsiteX94" fmla="*/ 1835976 w 8037833"/>
              <a:gd name="connsiteY94" fmla="*/ 3622065 h 3784177"/>
              <a:gd name="connsiteX95" fmla="*/ 1787830 w 8037833"/>
              <a:gd name="connsiteY95" fmla="*/ 3653768 h 3784177"/>
              <a:gd name="connsiteX96" fmla="*/ 1734224 w 8037833"/>
              <a:gd name="connsiteY96" fmla="*/ 3655593 h 3784177"/>
              <a:gd name="connsiteX97" fmla="*/ 1721989 w 8037833"/>
              <a:gd name="connsiteY97" fmla="*/ 3627298 h 3784177"/>
              <a:gd name="connsiteX98" fmla="*/ 1664576 w 8037833"/>
              <a:gd name="connsiteY98" fmla="*/ 3638572 h 3784177"/>
              <a:gd name="connsiteX99" fmla="*/ 1577459 w 8037833"/>
              <a:gd name="connsiteY99" fmla="*/ 3658824 h 3784177"/>
              <a:gd name="connsiteX100" fmla="*/ 1527269 w 8037833"/>
              <a:gd name="connsiteY100" fmla="*/ 3663088 h 3784177"/>
              <a:gd name="connsiteX101" fmla="*/ 1390118 w 8037833"/>
              <a:gd name="connsiteY101" fmla="*/ 3682789 h 3784177"/>
              <a:gd name="connsiteX102" fmla="*/ 1252698 w 8037833"/>
              <a:gd name="connsiteY102" fmla="*/ 3708662 h 3784177"/>
              <a:gd name="connsiteX103" fmla="*/ 1171039 w 8037833"/>
              <a:gd name="connsiteY103" fmla="*/ 3758642 h 3784177"/>
              <a:gd name="connsiteX104" fmla="*/ 1058106 w 8037833"/>
              <a:gd name="connsiteY104" fmla="*/ 3776166 h 3784177"/>
              <a:gd name="connsiteX105" fmla="*/ 1039167 w 8037833"/>
              <a:gd name="connsiteY105" fmla="*/ 3784177 h 3784177"/>
              <a:gd name="connsiteX106" fmla="*/ 1012958 w 8037833"/>
              <a:gd name="connsiteY106" fmla="*/ 3779206 h 3784177"/>
              <a:gd name="connsiteX107" fmla="*/ 907906 w 8037833"/>
              <a:gd name="connsiteY107" fmla="*/ 3757678 h 3784177"/>
              <a:gd name="connsiteX108" fmla="*/ 825226 w 8037833"/>
              <a:gd name="connsiteY108" fmla="*/ 3726369 h 3784177"/>
              <a:gd name="connsiteX109" fmla="*/ 722264 w 8037833"/>
              <a:gd name="connsiteY109" fmla="*/ 3747612 h 3784177"/>
              <a:gd name="connsiteX110" fmla="*/ 659460 w 8037833"/>
              <a:gd name="connsiteY110" fmla="*/ 3740429 h 3784177"/>
              <a:gd name="connsiteX111" fmla="*/ 556552 w 8037833"/>
              <a:gd name="connsiteY111" fmla="*/ 3697934 h 3784177"/>
              <a:gd name="connsiteX112" fmla="*/ 421042 w 8037833"/>
              <a:gd name="connsiteY112" fmla="*/ 3709912 h 3784177"/>
              <a:gd name="connsiteX113" fmla="*/ 393295 w 8037833"/>
              <a:gd name="connsiteY113" fmla="*/ 3753097 h 3784177"/>
              <a:gd name="connsiteX114" fmla="*/ 355918 w 8037833"/>
              <a:gd name="connsiteY114" fmla="*/ 3779172 h 3784177"/>
              <a:gd name="connsiteX115" fmla="*/ 339711 w 8037833"/>
              <a:gd name="connsiteY115" fmla="*/ 3718242 h 3784177"/>
              <a:gd name="connsiteX116" fmla="*/ 222239 w 8037833"/>
              <a:gd name="connsiteY116" fmla="*/ 3672335 h 3784177"/>
              <a:gd name="connsiteX117" fmla="*/ 163578 w 8037833"/>
              <a:gd name="connsiteY117" fmla="*/ 3656292 h 3784177"/>
              <a:gd name="connsiteX118" fmla="*/ 72220 w 8037833"/>
              <a:gd name="connsiteY118" fmla="*/ 3645272 h 3784177"/>
              <a:gd name="connsiteX119" fmla="*/ 44395 w 8037833"/>
              <a:gd name="connsiteY119" fmla="*/ 3639455 h 3784177"/>
              <a:gd name="connsiteX120" fmla="*/ 1962 w 8037833"/>
              <a:gd name="connsiteY120" fmla="*/ 3635948 h 3784177"/>
              <a:gd name="connsiteX121" fmla="*/ 0 w 8037833"/>
              <a:gd name="connsiteY121" fmla="*/ 3635261 h 3784177"/>
              <a:gd name="connsiteX122" fmla="*/ 0 w 8037833"/>
              <a:gd name="connsiteY12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234393 w 8037833"/>
              <a:gd name="connsiteY47" fmla="*/ 3704576 h 3784177"/>
              <a:gd name="connsiteX48" fmla="*/ 4227541 w 8037833"/>
              <a:gd name="connsiteY48" fmla="*/ 3706978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46240 w 8037833"/>
              <a:gd name="connsiteY90" fmla="*/ 3604535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697934 h 3784177"/>
              <a:gd name="connsiteX111" fmla="*/ 421042 w 8037833"/>
              <a:gd name="connsiteY111" fmla="*/ 3709912 h 3784177"/>
              <a:gd name="connsiteX112" fmla="*/ 393295 w 8037833"/>
              <a:gd name="connsiteY112" fmla="*/ 3753097 h 3784177"/>
              <a:gd name="connsiteX113" fmla="*/ 355918 w 8037833"/>
              <a:gd name="connsiteY113" fmla="*/ 3779172 h 3784177"/>
              <a:gd name="connsiteX114" fmla="*/ 339711 w 8037833"/>
              <a:gd name="connsiteY114" fmla="*/ 3718242 h 3784177"/>
              <a:gd name="connsiteX115" fmla="*/ 222239 w 8037833"/>
              <a:gd name="connsiteY115" fmla="*/ 3672335 h 3784177"/>
              <a:gd name="connsiteX116" fmla="*/ 163578 w 8037833"/>
              <a:gd name="connsiteY116" fmla="*/ 3656292 h 3784177"/>
              <a:gd name="connsiteX117" fmla="*/ 72220 w 8037833"/>
              <a:gd name="connsiteY117" fmla="*/ 3645272 h 3784177"/>
              <a:gd name="connsiteX118" fmla="*/ 44395 w 8037833"/>
              <a:gd name="connsiteY118" fmla="*/ 3639455 h 3784177"/>
              <a:gd name="connsiteX119" fmla="*/ 1962 w 8037833"/>
              <a:gd name="connsiteY119" fmla="*/ 3635948 h 3784177"/>
              <a:gd name="connsiteX120" fmla="*/ 0 w 8037833"/>
              <a:gd name="connsiteY120" fmla="*/ 3635261 h 3784177"/>
              <a:gd name="connsiteX121" fmla="*/ 0 w 8037833"/>
              <a:gd name="connsiteY121" fmla="*/ 12763 h 3784177"/>
              <a:gd name="connsiteX0" fmla="*/ 0 w 8037833"/>
              <a:gd name="connsiteY0" fmla="*/ 12763 h 3823683"/>
              <a:gd name="connsiteX1" fmla="*/ 8037833 w 8037833"/>
              <a:gd name="connsiteY1" fmla="*/ 0 h 3823683"/>
              <a:gd name="connsiteX2" fmla="*/ 8037833 w 8037833"/>
              <a:gd name="connsiteY2" fmla="*/ 3123098 h 3823683"/>
              <a:gd name="connsiteX3" fmla="*/ 8034343 w 8037833"/>
              <a:gd name="connsiteY3" fmla="*/ 3122573 h 3823683"/>
              <a:gd name="connsiteX4" fmla="*/ 7877229 w 8037833"/>
              <a:gd name="connsiteY4" fmla="*/ 3143819 h 3823683"/>
              <a:gd name="connsiteX5" fmla="*/ 7752740 w 8037833"/>
              <a:gd name="connsiteY5" fmla="*/ 3181149 h 3823683"/>
              <a:gd name="connsiteX6" fmla="*/ 7588760 w 8037833"/>
              <a:gd name="connsiteY6" fmla="*/ 3183782 h 3823683"/>
              <a:gd name="connsiteX7" fmla="*/ 7351256 w 8037833"/>
              <a:gd name="connsiteY7" fmla="*/ 3276296 h 3823683"/>
              <a:gd name="connsiteX8" fmla="*/ 7241630 w 8037833"/>
              <a:gd name="connsiteY8" fmla="*/ 3258619 h 3823683"/>
              <a:gd name="connsiteX9" fmla="*/ 7197338 w 8037833"/>
              <a:gd name="connsiteY9" fmla="*/ 3224751 h 3823683"/>
              <a:gd name="connsiteX10" fmla="*/ 7180777 w 8037833"/>
              <a:gd name="connsiteY10" fmla="*/ 3222826 h 3823683"/>
              <a:gd name="connsiteX11" fmla="*/ 7146896 w 8037833"/>
              <a:gd name="connsiteY11" fmla="*/ 3256975 h 3823683"/>
              <a:gd name="connsiteX12" fmla="*/ 7101771 w 8037833"/>
              <a:gd name="connsiteY12" fmla="*/ 3257015 h 3823683"/>
              <a:gd name="connsiteX13" fmla="*/ 7047844 w 8037833"/>
              <a:gd name="connsiteY13" fmla="*/ 3303791 h 3823683"/>
              <a:gd name="connsiteX14" fmla="*/ 6912506 w 8037833"/>
              <a:gd name="connsiteY14" fmla="*/ 3361478 h 3823683"/>
              <a:gd name="connsiteX15" fmla="*/ 6819463 w 8037833"/>
              <a:gd name="connsiteY15" fmla="*/ 3368624 h 3823683"/>
              <a:gd name="connsiteX16" fmla="*/ 6797198 w 8037833"/>
              <a:gd name="connsiteY16" fmla="*/ 3378256 h 3823683"/>
              <a:gd name="connsiteX17" fmla="*/ 6718286 w 8037833"/>
              <a:gd name="connsiteY17" fmla="*/ 3382997 h 3823683"/>
              <a:gd name="connsiteX18" fmla="*/ 6609242 w 8037833"/>
              <a:gd name="connsiteY18" fmla="*/ 3355040 h 3823683"/>
              <a:gd name="connsiteX19" fmla="*/ 6462092 w 8037833"/>
              <a:gd name="connsiteY19" fmla="*/ 3373529 h 3823683"/>
              <a:gd name="connsiteX20" fmla="*/ 6303479 w 8037833"/>
              <a:gd name="connsiteY20" fmla="*/ 3319842 h 3823683"/>
              <a:gd name="connsiteX21" fmla="*/ 6210639 w 8037833"/>
              <a:gd name="connsiteY21" fmla="*/ 3335546 h 3823683"/>
              <a:gd name="connsiteX22" fmla="*/ 6111718 w 8037833"/>
              <a:gd name="connsiteY22" fmla="*/ 3357536 h 3823683"/>
              <a:gd name="connsiteX23" fmla="*/ 5949057 w 8037833"/>
              <a:gd name="connsiteY23" fmla="*/ 3379652 h 3823683"/>
              <a:gd name="connsiteX24" fmla="*/ 5891274 w 8037833"/>
              <a:gd name="connsiteY24" fmla="*/ 3397681 h 3823683"/>
              <a:gd name="connsiteX25" fmla="*/ 5835383 w 8037833"/>
              <a:gd name="connsiteY25" fmla="*/ 3377529 h 3823683"/>
              <a:gd name="connsiteX26" fmla="*/ 5746050 w 8037833"/>
              <a:gd name="connsiteY26" fmla="*/ 3426142 h 3823683"/>
              <a:gd name="connsiteX27" fmla="*/ 5613670 w 8037833"/>
              <a:gd name="connsiteY27" fmla="*/ 3428671 h 3823683"/>
              <a:gd name="connsiteX28" fmla="*/ 5535334 w 8037833"/>
              <a:gd name="connsiteY28" fmla="*/ 3437044 h 3823683"/>
              <a:gd name="connsiteX29" fmla="*/ 5506940 w 8037833"/>
              <a:gd name="connsiteY29" fmla="*/ 3450999 h 3823683"/>
              <a:gd name="connsiteX30" fmla="*/ 5466372 w 8037833"/>
              <a:gd name="connsiteY30" fmla="*/ 3463245 h 3823683"/>
              <a:gd name="connsiteX31" fmla="*/ 5395833 w 8037833"/>
              <a:gd name="connsiteY31" fmla="*/ 3493194 h 3823683"/>
              <a:gd name="connsiteX32" fmla="*/ 5299224 w 8037833"/>
              <a:gd name="connsiteY32" fmla="*/ 3518930 h 3823683"/>
              <a:gd name="connsiteX33" fmla="*/ 5223043 w 8037833"/>
              <a:gd name="connsiteY33" fmla="*/ 3491664 h 3823683"/>
              <a:gd name="connsiteX34" fmla="*/ 5217733 w 8037833"/>
              <a:gd name="connsiteY34" fmla="*/ 3500463 h 3823683"/>
              <a:gd name="connsiteX35" fmla="*/ 5167992 w 8037833"/>
              <a:gd name="connsiteY35" fmla="*/ 3504085 h 3823683"/>
              <a:gd name="connsiteX36" fmla="*/ 4987020 w 8037833"/>
              <a:gd name="connsiteY36" fmla="*/ 3461263 h 3823683"/>
              <a:gd name="connsiteX37" fmla="*/ 4890003 w 8037833"/>
              <a:gd name="connsiteY37" fmla="*/ 3469874 h 3823683"/>
              <a:gd name="connsiteX38" fmla="*/ 4856654 w 8037833"/>
              <a:gd name="connsiteY38" fmla="*/ 3481880 h 3823683"/>
              <a:gd name="connsiteX39" fmla="*/ 4800711 w 8037833"/>
              <a:gd name="connsiteY39" fmla="*/ 3501441 h 3823683"/>
              <a:gd name="connsiteX40" fmla="*/ 4761569 w 8037833"/>
              <a:gd name="connsiteY40" fmla="*/ 3538103 h 3823683"/>
              <a:gd name="connsiteX41" fmla="*/ 4713734 w 8037833"/>
              <a:gd name="connsiteY41" fmla="*/ 3545724 h 3823683"/>
              <a:gd name="connsiteX42" fmla="*/ 4699169 w 8037833"/>
              <a:gd name="connsiteY42" fmla="*/ 3518988 h 3823683"/>
              <a:gd name="connsiteX43" fmla="*/ 4649120 w 8037833"/>
              <a:gd name="connsiteY43" fmla="*/ 3536392 h 3823683"/>
              <a:gd name="connsiteX44" fmla="*/ 4573578 w 8037833"/>
              <a:gd name="connsiteY44" fmla="*/ 3565923 h 3823683"/>
              <a:gd name="connsiteX45" fmla="*/ 4529117 w 8037833"/>
              <a:gd name="connsiteY45" fmla="*/ 3575592 h 3823683"/>
              <a:gd name="connsiteX46" fmla="*/ 4408641 w 8037833"/>
              <a:gd name="connsiteY46" fmla="*/ 3610000 h 3823683"/>
              <a:gd name="connsiteX47" fmla="*/ 4234393 w 8037833"/>
              <a:gd name="connsiteY47" fmla="*/ 3704576 h 3823683"/>
              <a:gd name="connsiteX48" fmla="*/ 4258044 w 8037833"/>
              <a:gd name="connsiteY48" fmla="*/ 3823683 h 3823683"/>
              <a:gd name="connsiteX49" fmla="*/ 4208725 w 8037833"/>
              <a:gd name="connsiteY49" fmla="*/ 3704841 h 3823683"/>
              <a:gd name="connsiteX50" fmla="*/ 4201632 w 8037833"/>
              <a:gd name="connsiteY50" fmla="*/ 3702602 h 3823683"/>
              <a:gd name="connsiteX51" fmla="*/ 4191289 w 8037833"/>
              <a:gd name="connsiteY51" fmla="*/ 3702380 h 3823683"/>
              <a:gd name="connsiteX52" fmla="*/ 4191039 w 8037833"/>
              <a:gd name="connsiteY52" fmla="*/ 3702831 h 3823683"/>
              <a:gd name="connsiteX53" fmla="*/ 4181340 w 8037833"/>
              <a:gd name="connsiteY53" fmla="*/ 3701729 h 3823683"/>
              <a:gd name="connsiteX54" fmla="*/ 4133816 w 8037833"/>
              <a:gd name="connsiteY54" fmla="*/ 3690565 h 3823683"/>
              <a:gd name="connsiteX55" fmla="*/ 4071732 w 8037833"/>
              <a:gd name="connsiteY55" fmla="*/ 3732513 h 3823683"/>
              <a:gd name="connsiteX56" fmla="*/ 4045924 w 8037833"/>
              <a:gd name="connsiteY56" fmla="*/ 3739404 h 3823683"/>
              <a:gd name="connsiteX57" fmla="*/ 4032171 w 8037833"/>
              <a:gd name="connsiteY57" fmla="*/ 3745523 h 3823683"/>
              <a:gd name="connsiteX58" fmla="*/ 4031335 w 8037833"/>
              <a:gd name="connsiteY58" fmla="*/ 3747479 h 3823683"/>
              <a:gd name="connsiteX59" fmla="*/ 3985774 w 8037833"/>
              <a:gd name="connsiteY59" fmla="*/ 3736547 h 3823683"/>
              <a:gd name="connsiteX60" fmla="*/ 3979769 w 8037833"/>
              <a:gd name="connsiteY60" fmla="*/ 3738769 h 3823683"/>
              <a:gd name="connsiteX61" fmla="*/ 3950014 w 8037833"/>
              <a:gd name="connsiteY61" fmla="*/ 3726942 h 3823683"/>
              <a:gd name="connsiteX62" fmla="*/ 3934671 w 8037833"/>
              <a:gd name="connsiteY62" fmla="*/ 3723339 h 3823683"/>
              <a:gd name="connsiteX63" fmla="*/ 3930274 w 8037833"/>
              <a:gd name="connsiteY63" fmla="*/ 3717148 h 3823683"/>
              <a:gd name="connsiteX64" fmla="*/ 3907660 w 8037833"/>
              <a:gd name="connsiteY64" fmla="*/ 3714456 h 3823683"/>
              <a:gd name="connsiteX65" fmla="*/ 3905087 w 8037833"/>
              <a:gd name="connsiteY65" fmla="*/ 3716098 h 3823683"/>
              <a:gd name="connsiteX66" fmla="*/ 3886347 w 8037833"/>
              <a:gd name="connsiteY66" fmla="*/ 3706620 h 3823683"/>
              <a:gd name="connsiteX67" fmla="*/ 3870533 w 8037833"/>
              <a:gd name="connsiteY67" fmla="*/ 3689905 h 3823683"/>
              <a:gd name="connsiteX68" fmla="*/ 3678563 w 8037833"/>
              <a:gd name="connsiteY68" fmla="*/ 3694486 h 3823683"/>
              <a:gd name="connsiteX69" fmla="*/ 3524121 w 8037833"/>
              <a:gd name="connsiteY69" fmla="*/ 3642736 h 3823683"/>
              <a:gd name="connsiteX70" fmla="*/ 3407752 w 8037833"/>
              <a:gd name="connsiteY70" fmla="*/ 3626590 h 3823683"/>
              <a:gd name="connsiteX71" fmla="*/ 3373519 w 8037833"/>
              <a:gd name="connsiteY71" fmla="*/ 3665785 h 3823683"/>
              <a:gd name="connsiteX72" fmla="*/ 3114267 w 8037833"/>
              <a:gd name="connsiteY72" fmla="*/ 3638983 h 3823683"/>
              <a:gd name="connsiteX73" fmla="*/ 3048270 w 8037833"/>
              <a:gd name="connsiteY73" fmla="*/ 3649949 h 3823683"/>
              <a:gd name="connsiteX74" fmla="*/ 2989722 w 8037833"/>
              <a:gd name="connsiteY74" fmla="*/ 3623230 h 3823683"/>
              <a:gd name="connsiteX75" fmla="*/ 2965734 w 8037833"/>
              <a:gd name="connsiteY75" fmla="*/ 3635676 h 3823683"/>
              <a:gd name="connsiteX76" fmla="*/ 2961603 w 8037833"/>
              <a:gd name="connsiteY76" fmla="*/ 3638221 h 3823683"/>
              <a:gd name="connsiteX77" fmla="*/ 2944959 w 8037833"/>
              <a:gd name="connsiteY77" fmla="*/ 3639723 h 3823683"/>
              <a:gd name="connsiteX78" fmla="*/ 2940402 w 8037833"/>
              <a:gd name="connsiteY78" fmla="*/ 3651000 h 3823683"/>
              <a:gd name="connsiteX79" fmla="*/ 2915449 w 8037833"/>
              <a:gd name="connsiteY79" fmla="*/ 3661039 h 3823683"/>
              <a:gd name="connsiteX80" fmla="*/ 2884777 w 8037833"/>
              <a:gd name="connsiteY80" fmla="*/ 3660775 h 3823683"/>
              <a:gd name="connsiteX81" fmla="*/ 2739034 w 8037833"/>
              <a:gd name="connsiteY81" fmla="*/ 3647396 h 3823683"/>
              <a:gd name="connsiteX82" fmla="*/ 2651827 w 8037833"/>
              <a:gd name="connsiteY82" fmla="*/ 3646306 h 3823683"/>
              <a:gd name="connsiteX83" fmla="*/ 2618680 w 8037833"/>
              <a:gd name="connsiteY83" fmla="*/ 3656755 h 3823683"/>
              <a:gd name="connsiteX84" fmla="*/ 2572404 w 8037833"/>
              <a:gd name="connsiteY84" fmla="*/ 3664043 h 3823683"/>
              <a:gd name="connsiteX85" fmla="*/ 2490721 w 8037833"/>
              <a:gd name="connsiteY85" fmla="*/ 3685313 h 3823683"/>
              <a:gd name="connsiteX86" fmla="*/ 2423704 w 8037833"/>
              <a:gd name="connsiteY86" fmla="*/ 3658079 h 3823683"/>
              <a:gd name="connsiteX87" fmla="*/ 2301172 w 8037833"/>
              <a:gd name="connsiteY87" fmla="*/ 3663053 h 3823683"/>
              <a:gd name="connsiteX88" fmla="*/ 2294102 w 8037833"/>
              <a:gd name="connsiteY88" fmla="*/ 3671151 h 3823683"/>
              <a:gd name="connsiteX89" fmla="*/ 2238966 w 8037833"/>
              <a:gd name="connsiteY89" fmla="*/ 3668777 h 3823683"/>
              <a:gd name="connsiteX90" fmla="*/ 2046240 w 8037833"/>
              <a:gd name="connsiteY90" fmla="*/ 3604535 h 3823683"/>
              <a:gd name="connsiteX91" fmla="*/ 1938480 w 8037833"/>
              <a:gd name="connsiteY91" fmla="*/ 3601439 h 3823683"/>
              <a:gd name="connsiteX92" fmla="*/ 1900166 w 8037833"/>
              <a:gd name="connsiteY92" fmla="*/ 3609358 h 3823683"/>
              <a:gd name="connsiteX93" fmla="*/ 1835976 w 8037833"/>
              <a:gd name="connsiteY93" fmla="*/ 3622065 h 3823683"/>
              <a:gd name="connsiteX94" fmla="*/ 1787830 w 8037833"/>
              <a:gd name="connsiteY94" fmla="*/ 3653768 h 3823683"/>
              <a:gd name="connsiteX95" fmla="*/ 1734224 w 8037833"/>
              <a:gd name="connsiteY95" fmla="*/ 3655593 h 3823683"/>
              <a:gd name="connsiteX96" fmla="*/ 1721989 w 8037833"/>
              <a:gd name="connsiteY96" fmla="*/ 3627298 h 3823683"/>
              <a:gd name="connsiteX97" fmla="*/ 1664576 w 8037833"/>
              <a:gd name="connsiteY97" fmla="*/ 3638572 h 3823683"/>
              <a:gd name="connsiteX98" fmla="*/ 1577459 w 8037833"/>
              <a:gd name="connsiteY98" fmla="*/ 3658824 h 3823683"/>
              <a:gd name="connsiteX99" fmla="*/ 1527269 w 8037833"/>
              <a:gd name="connsiteY99" fmla="*/ 3663088 h 3823683"/>
              <a:gd name="connsiteX100" fmla="*/ 1390118 w 8037833"/>
              <a:gd name="connsiteY100" fmla="*/ 3682789 h 3823683"/>
              <a:gd name="connsiteX101" fmla="*/ 1252698 w 8037833"/>
              <a:gd name="connsiteY101" fmla="*/ 3708662 h 3823683"/>
              <a:gd name="connsiteX102" fmla="*/ 1171039 w 8037833"/>
              <a:gd name="connsiteY102" fmla="*/ 3758642 h 3823683"/>
              <a:gd name="connsiteX103" fmla="*/ 1058106 w 8037833"/>
              <a:gd name="connsiteY103" fmla="*/ 3776166 h 3823683"/>
              <a:gd name="connsiteX104" fmla="*/ 1039167 w 8037833"/>
              <a:gd name="connsiteY104" fmla="*/ 3784177 h 3823683"/>
              <a:gd name="connsiteX105" fmla="*/ 1012958 w 8037833"/>
              <a:gd name="connsiteY105" fmla="*/ 3779206 h 3823683"/>
              <a:gd name="connsiteX106" fmla="*/ 907906 w 8037833"/>
              <a:gd name="connsiteY106" fmla="*/ 3757678 h 3823683"/>
              <a:gd name="connsiteX107" fmla="*/ 825226 w 8037833"/>
              <a:gd name="connsiteY107" fmla="*/ 3726369 h 3823683"/>
              <a:gd name="connsiteX108" fmla="*/ 722264 w 8037833"/>
              <a:gd name="connsiteY108" fmla="*/ 3747612 h 3823683"/>
              <a:gd name="connsiteX109" fmla="*/ 659460 w 8037833"/>
              <a:gd name="connsiteY109" fmla="*/ 3740429 h 3823683"/>
              <a:gd name="connsiteX110" fmla="*/ 556552 w 8037833"/>
              <a:gd name="connsiteY110" fmla="*/ 3697934 h 3823683"/>
              <a:gd name="connsiteX111" fmla="*/ 421042 w 8037833"/>
              <a:gd name="connsiteY111" fmla="*/ 3709912 h 3823683"/>
              <a:gd name="connsiteX112" fmla="*/ 393295 w 8037833"/>
              <a:gd name="connsiteY112" fmla="*/ 3753097 h 3823683"/>
              <a:gd name="connsiteX113" fmla="*/ 355918 w 8037833"/>
              <a:gd name="connsiteY113" fmla="*/ 3779172 h 3823683"/>
              <a:gd name="connsiteX114" fmla="*/ 339711 w 8037833"/>
              <a:gd name="connsiteY114" fmla="*/ 3718242 h 3823683"/>
              <a:gd name="connsiteX115" fmla="*/ 222239 w 8037833"/>
              <a:gd name="connsiteY115" fmla="*/ 3672335 h 3823683"/>
              <a:gd name="connsiteX116" fmla="*/ 163578 w 8037833"/>
              <a:gd name="connsiteY116" fmla="*/ 3656292 h 3823683"/>
              <a:gd name="connsiteX117" fmla="*/ 72220 w 8037833"/>
              <a:gd name="connsiteY117" fmla="*/ 3645272 h 3823683"/>
              <a:gd name="connsiteX118" fmla="*/ 44395 w 8037833"/>
              <a:gd name="connsiteY118" fmla="*/ 3639455 h 3823683"/>
              <a:gd name="connsiteX119" fmla="*/ 1962 w 8037833"/>
              <a:gd name="connsiteY119" fmla="*/ 3635948 h 3823683"/>
              <a:gd name="connsiteX120" fmla="*/ 0 w 8037833"/>
              <a:gd name="connsiteY120" fmla="*/ 3635261 h 3823683"/>
              <a:gd name="connsiteX121" fmla="*/ 0 w 8037833"/>
              <a:gd name="connsiteY121" fmla="*/ 12763 h 3823683"/>
              <a:gd name="connsiteX0" fmla="*/ 0 w 8037833"/>
              <a:gd name="connsiteY0" fmla="*/ 12763 h 3823683"/>
              <a:gd name="connsiteX1" fmla="*/ 8037833 w 8037833"/>
              <a:gd name="connsiteY1" fmla="*/ 0 h 3823683"/>
              <a:gd name="connsiteX2" fmla="*/ 8037833 w 8037833"/>
              <a:gd name="connsiteY2" fmla="*/ 3123098 h 3823683"/>
              <a:gd name="connsiteX3" fmla="*/ 8034343 w 8037833"/>
              <a:gd name="connsiteY3" fmla="*/ 3122573 h 3823683"/>
              <a:gd name="connsiteX4" fmla="*/ 7877229 w 8037833"/>
              <a:gd name="connsiteY4" fmla="*/ 3143819 h 3823683"/>
              <a:gd name="connsiteX5" fmla="*/ 7752740 w 8037833"/>
              <a:gd name="connsiteY5" fmla="*/ 3181149 h 3823683"/>
              <a:gd name="connsiteX6" fmla="*/ 7588760 w 8037833"/>
              <a:gd name="connsiteY6" fmla="*/ 3183782 h 3823683"/>
              <a:gd name="connsiteX7" fmla="*/ 7351256 w 8037833"/>
              <a:gd name="connsiteY7" fmla="*/ 3276296 h 3823683"/>
              <a:gd name="connsiteX8" fmla="*/ 7241630 w 8037833"/>
              <a:gd name="connsiteY8" fmla="*/ 3258619 h 3823683"/>
              <a:gd name="connsiteX9" fmla="*/ 7197338 w 8037833"/>
              <a:gd name="connsiteY9" fmla="*/ 3224751 h 3823683"/>
              <a:gd name="connsiteX10" fmla="*/ 7180777 w 8037833"/>
              <a:gd name="connsiteY10" fmla="*/ 3222826 h 3823683"/>
              <a:gd name="connsiteX11" fmla="*/ 7146896 w 8037833"/>
              <a:gd name="connsiteY11" fmla="*/ 3256975 h 3823683"/>
              <a:gd name="connsiteX12" fmla="*/ 7101771 w 8037833"/>
              <a:gd name="connsiteY12" fmla="*/ 3257015 h 3823683"/>
              <a:gd name="connsiteX13" fmla="*/ 7047844 w 8037833"/>
              <a:gd name="connsiteY13" fmla="*/ 3303791 h 3823683"/>
              <a:gd name="connsiteX14" fmla="*/ 6912506 w 8037833"/>
              <a:gd name="connsiteY14" fmla="*/ 3361478 h 3823683"/>
              <a:gd name="connsiteX15" fmla="*/ 6819463 w 8037833"/>
              <a:gd name="connsiteY15" fmla="*/ 3368624 h 3823683"/>
              <a:gd name="connsiteX16" fmla="*/ 6797198 w 8037833"/>
              <a:gd name="connsiteY16" fmla="*/ 3378256 h 3823683"/>
              <a:gd name="connsiteX17" fmla="*/ 6718286 w 8037833"/>
              <a:gd name="connsiteY17" fmla="*/ 3382997 h 3823683"/>
              <a:gd name="connsiteX18" fmla="*/ 6609242 w 8037833"/>
              <a:gd name="connsiteY18" fmla="*/ 3355040 h 3823683"/>
              <a:gd name="connsiteX19" fmla="*/ 6462092 w 8037833"/>
              <a:gd name="connsiteY19" fmla="*/ 3373529 h 3823683"/>
              <a:gd name="connsiteX20" fmla="*/ 6303479 w 8037833"/>
              <a:gd name="connsiteY20" fmla="*/ 3319842 h 3823683"/>
              <a:gd name="connsiteX21" fmla="*/ 6210639 w 8037833"/>
              <a:gd name="connsiteY21" fmla="*/ 3335546 h 3823683"/>
              <a:gd name="connsiteX22" fmla="*/ 6111718 w 8037833"/>
              <a:gd name="connsiteY22" fmla="*/ 3357536 h 3823683"/>
              <a:gd name="connsiteX23" fmla="*/ 5949057 w 8037833"/>
              <a:gd name="connsiteY23" fmla="*/ 3379652 h 3823683"/>
              <a:gd name="connsiteX24" fmla="*/ 5891274 w 8037833"/>
              <a:gd name="connsiteY24" fmla="*/ 3397681 h 3823683"/>
              <a:gd name="connsiteX25" fmla="*/ 5835383 w 8037833"/>
              <a:gd name="connsiteY25" fmla="*/ 3377529 h 3823683"/>
              <a:gd name="connsiteX26" fmla="*/ 5746050 w 8037833"/>
              <a:gd name="connsiteY26" fmla="*/ 3426142 h 3823683"/>
              <a:gd name="connsiteX27" fmla="*/ 5613670 w 8037833"/>
              <a:gd name="connsiteY27" fmla="*/ 3428671 h 3823683"/>
              <a:gd name="connsiteX28" fmla="*/ 5535334 w 8037833"/>
              <a:gd name="connsiteY28" fmla="*/ 3437044 h 3823683"/>
              <a:gd name="connsiteX29" fmla="*/ 5506940 w 8037833"/>
              <a:gd name="connsiteY29" fmla="*/ 3450999 h 3823683"/>
              <a:gd name="connsiteX30" fmla="*/ 5466372 w 8037833"/>
              <a:gd name="connsiteY30" fmla="*/ 3463245 h 3823683"/>
              <a:gd name="connsiteX31" fmla="*/ 5395833 w 8037833"/>
              <a:gd name="connsiteY31" fmla="*/ 3493194 h 3823683"/>
              <a:gd name="connsiteX32" fmla="*/ 5299224 w 8037833"/>
              <a:gd name="connsiteY32" fmla="*/ 3518930 h 3823683"/>
              <a:gd name="connsiteX33" fmla="*/ 5223043 w 8037833"/>
              <a:gd name="connsiteY33" fmla="*/ 3491664 h 3823683"/>
              <a:gd name="connsiteX34" fmla="*/ 5217733 w 8037833"/>
              <a:gd name="connsiteY34" fmla="*/ 3500463 h 3823683"/>
              <a:gd name="connsiteX35" fmla="*/ 5167992 w 8037833"/>
              <a:gd name="connsiteY35" fmla="*/ 3504085 h 3823683"/>
              <a:gd name="connsiteX36" fmla="*/ 4987020 w 8037833"/>
              <a:gd name="connsiteY36" fmla="*/ 3461263 h 3823683"/>
              <a:gd name="connsiteX37" fmla="*/ 4890003 w 8037833"/>
              <a:gd name="connsiteY37" fmla="*/ 3469874 h 3823683"/>
              <a:gd name="connsiteX38" fmla="*/ 4856654 w 8037833"/>
              <a:gd name="connsiteY38" fmla="*/ 3481880 h 3823683"/>
              <a:gd name="connsiteX39" fmla="*/ 4800711 w 8037833"/>
              <a:gd name="connsiteY39" fmla="*/ 3501441 h 3823683"/>
              <a:gd name="connsiteX40" fmla="*/ 4761569 w 8037833"/>
              <a:gd name="connsiteY40" fmla="*/ 3538103 h 3823683"/>
              <a:gd name="connsiteX41" fmla="*/ 4713734 w 8037833"/>
              <a:gd name="connsiteY41" fmla="*/ 3545724 h 3823683"/>
              <a:gd name="connsiteX42" fmla="*/ 4699169 w 8037833"/>
              <a:gd name="connsiteY42" fmla="*/ 3518988 h 3823683"/>
              <a:gd name="connsiteX43" fmla="*/ 4649120 w 8037833"/>
              <a:gd name="connsiteY43" fmla="*/ 3536392 h 3823683"/>
              <a:gd name="connsiteX44" fmla="*/ 4573578 w 8037833"/>
              <a:gd name="connsiteY44" fmla="*/ 3565923 h 3823683"/>
              <a:gd name="connsiteX45" fmla="*/ 4529117 w 8037833"/>
              <a:gd name="connsiteY45" fmla="*/ 3575592 h 3823683"/>
              <a:gd name="connsiteX46" fmla="*/ 4408641 w 8037833"/>
              <a:gd name="connsiteY46" fmla="*/ 3610000 h 3823683"/>
              <a:gd name="connsiteX47" fmla="*/ 4356402 w 8037833"/>
              <a:gd name="connsiteY47" fmla="*/ 3642792 h 3823683"/>
              <a:gd name="connsiteX48" fmla="*/ 4258044 w 8037833"/>
              <a:gd name="connsiteY48" fmla="*/ 3823683 h 3823683"/>
              <a:gd name="connsiteX49" fmla="*/ 4208725 w 8037833"/>
              <a:gd name="connsiteY49" fmla="*/ 3704841 h 3823683"/>
              <a:gd name="connsiteX50" fmla="*/ 4201632 w 8037833"/>
              <a:gd name="connsiteY50" fmla="*/ 3702602 h 3823683"/>
              <a:gd name="connsiteX51" fmla="*/ 4191289 w 8037833"/>
              <a:gd name="connsiteY51" fmla="*/ 3702380 h 3823683"/>
              <a:gd name="connsiteX52" fmla="*/ 4191039 w 8037833"/>
              <a:gd name="connsiteY52" fmla="*/ 3702831 h 3823683"/>
              <a:gd name="connsiteX53" fmla="*/ 4181340 w 8037833"/>
              <a:gd name="connsiteY53" fmla="*/ 3701729 h 3823683"/>
              <a:gd name="connsiteX54" fmla="*/ 4133816 w 8037833"/>
              <a:gd name="connsiteY54" fmla="*/ 3690565 h 3823683"/>
              <a:gd name="connsiteX55" fmla="*/ 4071732 w 8037833"/>
              <a:gd name="connsiteY55" fmla="*/ 3732513 h 3823683"/>
              <a:gd name="connsiteX56" fmla="*/ 4045924 w 8037833"/>
              <a:gd name="connsiteY56" fmla="*/ 3739404 h 3823683"/>
              <a:gd name="connsiteX57" fmla="*/ 4032171 w 8037833"/>
              <a:gd name="connsiteY57" fmla="*/ 3745523 h 3823683"/>
              <a:gd name="connsiteX58" fmla="*/ 4031335 w 8037833"/>
              <a:gd name="connsiteY58" fmla="*/ 3747479 h 3823683"/>
              <a:gd name="connsiteX59" fmla="*/ 3985774 w 8037833"/>
              <a:gd name="connsiteY59" fmla="*/ 3736547 h 3823683"/>
              <a:gd name="connsiteX60" fmla="*/ 3979769 w 8037833"/>
              <a:gd name="connsiteY60" fmla="*/ 3738769 h 3823683"/>
              <a:gd name="connsiteX61" fmla="*/ 3950014 w 8037833"/>
              <a:gd name="connsiteY61" fmla="*/ 3726942 h 3823683"/>
              <a:gd name="connsiteX62" fmla="*/ 3934671 w 8037833"/>
              <a:gd name="connsiteY62" fmla="*/ 3723339 h 3823683"/>
              <a:gd name="connsiteX63" fmla="*/ 3930274 w 8037833"/>
              <a:gd name="connsiteY63" fmla="*/ 3717148 h 3823683"/>
              <a:gd name="connsiteX64" fmla="*/ 3907660 w 8037833"/>
              <a:gd name="connsiteY64" fmla="*/ 3714456 h 3823683"/>
              <a:gd name="connsiteX65" fmla="*/ 3905087 w 8037833"/>
              <a:gd name="connsiteY65" fmla="*/ 3716098 h 3823683"/>
              <a:gd name="connsiteX66" fmla="*/ 3886347 w 8037833"/>
              <a:gd name="connsiteY66" fmla="*/ 3706620 h 3823683"/>
              <a:gd name="connsiteX67" fmla="*/ 3870533 w 8037833"/>
              <a:gd name="connsiteY67" fmla="*/ 3689905 h 3823683"/>
              <a:gd name="connsiteX68" fmla="*/ 3678563 w 8037833"/>
              <a:gd name="connsiteY68" fmla="*/ 3694486 h 3823683"/>
              <a:gd name="connsiteX69" fmla="*/ 3524121 w 8037833"/>
              <a:gd name="connsiteY69" fmla="*/ 3642736 h 3823683"/>
              <a:gd name="connsiteX70" fmla="*/ 3407752 w 8037833"/>
              <a:gd name="connsiteY70" fmla="*/ 3626590 h 3823683"/>
              <a:gd name="connsiteX71" fmla="*/ 3373519 w 8037833"/>
              <a:gd name="connsiteY71" fmla="*/ 3665785 h 3823683"/>
              <a:gd name="connsiteX72" fmla="*/ 3114267 w 8037833"/>
              <a:gd name="connsiteY72" fmla="*/ 3638983 h 3823683"/>
              <a:gd name="connsiteX73" fmla="*/ 3048270 w 8037833"/>
              <a:gd name="connsiteY73" fmla="*/ 3649949 h 3823683"/>
              <a:gd name="connsiteX74" fmla="*/ 2989722 w 8037833"/>
              <a:gd name="connsiteY74" fmla="*/ 3623230 h 3823683"/>
              <a:gd name="connsiteX75" fmla="*/ 2965734 w 8037833"/>
              <a:gd name="connsiteY75" fmla="*/ 3635676 h 3823683"/>
              <a:gd name="connsiteX76" fmla="*/ 2961603 w 8037833"/>
              <a:gd name="connsiteY76" fmla="*/ 3638221 h 3823683"/>
              <a:gd name="connsiteX77" fmla="*/ 2944959 w 8037833"/>
              <a:gd name="connsiteY77" fmla="*/ 3639723 h 3823683"/>
              <a:gd name="connsiteX78" fmla="*/ 2940402 w 8037833"/>
              <a:gd name="connsiteY78" fmla="*/ 3651000 h 3823683"/>
              <a:gd name="connsiteX79" fmla="*/ 2915449 w 8037833"/>
              <a:gd name="connsiteY79" fmla="*/ 3661039 h 3823683"/>
              <a:gd name="connsiteX80" fmla="*/ 2884777 w 8037833"/>
              <a:gd name="connsiteY80" fmla="*/ 3660775 h 3823683"/>
              <a:gd name="connsiteX81" fmla="*/ 2739034 w 8037833"/>
              <a:gd name="connsiteY81" fmla="*/ 3647396 h 3823683"/>
              <a:gd name="connsiteX82" fmla="*/ 2651827 w 8037833"/>
              <a:gd name="connsiteY82" fmla="*/ 3646306 h 3823683"/>
              <a:gd name="connsiteX83" fmla="*/ 2618680 w 8037833"/>
              <a:gd name="connsiteY83" fmla="*/ 3656755 h 3823683"/>
              <a:gd name="connsiteX84" fmla="*/ 2572404 w 8037833"/>
              <a:gd name="connsiteY84" fmla="*/ 3664043 h 3823683"/>
              <a:gd name="connsiteX85" fmla="*/ 2490721 w 8037833"/>
              <a:gd name="connsiteY85" fmla="*/ 3685313 h 3823683"/>
              <a:gd name="connsiteX86" fmla="*/ 2423704 w 8037833"/>
              <a:gd name="connsiteY86" fmla="*/ 3658079 h 3823683"/>
              <a:gd name="connsiteX87" fmla="*/ 2301172 w 8037833"/>
              <a:gd name="connsiteY87" fmla="*/ 3663053 h 3823683"/>
              <a:gd name="connsiteX88" fmla="*/ 2294102 w 8037833"/>
              <a:gd name="connsiteY88" fmla="*/ 3671151 h 3823683"/>
              <a:gd name="connsiteX89" fmla="*/ 2238966 w 8037833"/>
              <a:gd name="connsiteY89" fmla="*/ 3668777 h 3823683"/>
              <a:gd name="connsiteX90" fmla="*/ 2046240 w 8037833"/>
              <a:gd name="connsiteY90" fmla="*/ 3604535 h 3823683"/>
              <a:gd name="connsiteX91" fmla="*/ 1938480 w 8037833"/>
              <a:gd name="connsiteY91" fmla="*/ 3601439 h 3823683"/>
              <a:gd name="connsiteX92" fmla="*/ 1900166 w 8037833"/>
              <a:gd name="connsiteY92" fmla="*/ 3609358 h 3823683"/>
              <a:gd name="connsiteX93" fmla="*/ 1835976 w 8037833"/>
              <a:gd name="connsiteY93" fmla="*/ 3622065 h 3823683"/>
              <a:gd name="connsiteX94" fmla="*/ 1787830 w 8037833"/>
              <a:gd name="connsiteY94" fmla="*/ 3653768 h 3823683"/>
              <a:gd name="connsiteX95" fmla="*/ 1734224 w 8037833"/>
              <a:gd name="connsiteY95" fmla="*/ 3655593 h 3823683"/>
              <a:gd name="connsiteX96" fmla="*/ 1721989 w 8037833"/>
              <a:gd name="connsiteY96" fmla="*/ 3627298 h 3823683"/>
              <a:gd name="connsiteX97" fmla="*/ 1664576 w 8037833"/>
              <a:gd name="connsiteY97" fmla="*/ 3638572 h 3823683"/>
              <a:gd name="connsiteX98" fmla="*/ 1577459 w 8037833"/>
              <a:gd name="connsiteY98" fmla="*/ 3658824 h 3823683"/>
              <a:gd name="connsiteX99" fmla="*/ 1527269 w 8037833"/>
              <a:gd name="connsiteY99" fmla="*/ 3663088 h 3823683"/>
              <a:gd name="connsiteX100" fmla="*/ 1390118 w 8037833"/>
              <a:gd name="connsiteY100" fmla="*/ 3682789 h 3823683"/>
              <a:gd name="connsiteX101" fmla="*/ 1252698 w 8037833"/>
              <a:gd name="connsiteY101" fmla="*/ 3708662 h 3823683"/>
              <a:gd name="connsiteX102" fmla="*/ 1171039 w 8037833"/>
              <a:gd name="connsiteY102" fmla="*/ 3758642 h 3823683"/>
              <a:gd name="connsiteX103" fmla="*/ 1058106 w 8037833"/>
              <a:gd name="connsiteY103" fmla="*/ 3776166 h 3823683"/>
              <a:gd name="connsiteX104" fmla="*/ 1039167 w 8037833"/>
              <a:gd name="connsiteY104" fmla="*/ 3784177 h 3823683"/>
              <a:gd name="connsiteX105" fmla="*/ 1012958 w 8037833"/>
              <a:gd name="connsiteY105" fmla="*/ 3779206 h 3823683"/>
              <a:gd name="connsiteX106" fmla="*/ 907906 w 8037833"/>
              <a:gd name="connsiteY106" fmla="*/ 3757678 h 3823683"/>
              <a:gd name="connsiteX107" fmla="*/ 825226 w 8037833"/>
              <a:gd name="connsiteY107" fmla="*/ 3726369 h 3823683"/>
              <a:gd name="connsiteX108" fmla="*/ 722264 w 8037833"/>
              <a:gd name="connsiteY108" fmla="*/ 3747612 h 3823683"/>
              <a:gd name="connsiteX109" fmla="*/ 659460 w 8037833"/>
              <a:gd name="connsiteY109" fmla="*/ 3740429 h 3823683"/>
              <a:gd name="connsiteX110" fmla="*/ 556552 w 8037833"/>
              <a:gd name="connsiteY110" fmla="*/ 3697934 h 3823683"/>
              <a:gd name="connsiteX111" fmla="*/ 421042 w 8037833"/>
              <a:gd name="connsiteY111" fmla="*/ 3709912 h 3823683"/>
              <a:gd name="connsiteX112" fmla="*/ 393295 w 8037833"/>
              <a:gd name="connsiteY112" fmla="*/ 3753097 h 3823683"/>
              <a:gd name="connsiteX113" fmla="*/ 355918 w 8037833"/>
              <a:gd name="connsiteY113" fmla="*/ 3779172 h 3823683"/>
              <a:gd name="connsiteX114" fmla="*/ 339711 w 8037833"/>
              <a:gd name="connsiteY114" fmla="*/ 3718242 h 3823683"/>
              <a:gd name="connsiteX115" fmla="*/ 222239 w 8037833"/>
              <a:gd name="connsiteY115" fmla="*/ 3672335 h 3823683"/>
              <a:gd name="connsiteX116" fmla="*/ 163578 w 8037833"/>
              <a:gd name="connsiteY116" fmla="*/ 3656292 h 3823683"/>
              <a:gd name="connsiteX117" fmla="*/ 72220 w 8037833"/>
              <a:gd name="connsiteY117" fmla="*/ 3645272 h 3823683"/>
              <a:gd name="connsiteX118" fmla="*/ 44395 w 8037833"/>
              <a:gd name="connsiteY118" fmla="*/ 3639455 h 3823683"/>
              <a:gd name="connsiteX119" fmla="*/ 1962 w 8037833"/>
              <a:gd name="connsiteY119" fmla="*/ 3635948 h 3823683"/>
              <a:gd name="connsiteX120" fmla="*/ 0 w 8037833"/>
              <a:gd name="connsiteY120" fmla="*/ 3635261 h 3823683"/>
              <a:gd name="connsiteX121" fmla="*/ 0 w 8037833"/>
              <a:gd name="connsiteY121" fmla="*/ 12763 h 3823683"/>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299224 w 8037833"/>
              <a:gd name="connsiteY32" fmla="*/ 351893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46240 w 8037833"/>
              <a:gd name="connsiteY90" fmla="*/ 3604535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697934 h 3784177"/>
              <a:gd name="connsiteX111" fmla="*/ 421042 w 8037833"/>
              <a:gd name="connsiteY111" fmla="*/ 3709912 h 3784177"/>
              <a:gd name="connsiteX112" fmla="*/ 393295 w 8037833"/>
              <a:gd name="connsiteY112" fmla="*/ 3753097 h 3784177"/>
              <a:gd name="connsiteX113" fmla="*/ 355918 w 8037833"/>
              <a:gd name="connsiteY113" fmla="*/ 3779172 h 3784177"/>
              <a:gd name="connsiteX114" fmla="*/ 339711 w 8037833"/>
              <a:gd name="connsiteY114" fmla="*/ 3718242 h 3784177"/>
              <a:gd name="connsiteX115" fmla="*/ 222239 w 8037833"/>
              <a:gd name="connsiteY115" fmla="*/ 3672335 h 3784177"/>
              <a:gd name="connsiteX116" fmla="*/ 163578 w 8037833"/>
              <a:gd name="connsiteY116" fmla="*/ 3656292 h 3784177"/>
              <a:gd name="connsiteX117" fmla="*/ 72220 w 8037833"/>
              <a:gd name="connsiteY117" fmla="*/ 3645272 h 3784177"/>
              <a:gd name="connsiteX118" fmla="*/ 44395 w 8037833"/>
              <a:gd name="connsiteY118" fmla="*/ 3639455 h 3784177"/>
              <a:gd name="connsiteX119" fmla="*/ 1962 w 8037833"/>
              <a:gd name="connsiteY119" fmla="*/ 3635948 h 3784177"/>
              <a:gd name="connsiteX120" fmla="*/ 0 w 8037833"/>
              <a:gd name="connsiteY120" fmla="*/ 3635261 h 3784177"/>
              <a:gd name="connsiteX121" fmla="*/ 0 w 8037833"/>
              <a:gd name="connsiteY121"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46240 w 8037833"/>
              <a:gd name="connsiteY90" fmla="*/ 3604535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697934 h 3784177"/>
              <a:gd name="connsiteX111" fmla="*/ 421042 w 8037833"/>
              <a:gd name="connsiteY111" fmla="*/ 3709912 h 3784177"/>
              <a:gd name="connsiteX112" fmla="*/ 393295 w 8037833"/>
              <a:gd name="connsiteY112" fmla="*/ 3753097 h 3784177"/>
              <a:gd name="connsiteX113" fmla="*/ 355918 w 8037833"/>
              <a:gd name="connsiteY113" fmla="*/ 3779172 h 3784177"/>
              <a:gd name="connsiteX114" fmla="*/ 339711 w 8037833"/>
              <a:gd name="connsiteY114" fmla="*/ 3718242 h 3784177"/>
              <a:gd name="connsiteX115" fmla="*/ 222239 w 8037833"/>
              <a:gd name="connsiteY115" fmla="*/ 3672335 h 3784177"/>
              <a:gd name="connsiteX116" fmla="*/ 163578 w 8037833"/>
              <a:gd name="connsiteY116" fmla="*/ 3656292 h 3784177"/>
              <a:gd name="connsiteX117" fmla="*/ 72220 w 8037833"/>
              <a:gd name="connsiteY117" fmla="*/ 3645272 h 3784177"/>
              <a:gd name="connsiteX118" fmla="*/ 44395 w 8037833"/>
              <a:gd name="connsiteY118" fmla="*/ 3639455 h 3784177"/>
              <a:gd name="connsiteX119" fmla="*/ 1962 w 8037833"/>
              <a:gd name="connsiteY119" fmla="*/ 3635948 h 3784177"/>
              <a:gd name="connsiteX120" fmla="*/ 0 w 8037833"/>
              <a:gd name="connsiteY120" fmla="*/ 3635261 h 3784177"/>
              <a:gd name="connsiteX121" fmla="*/ 0 w 8037833"/>
              <a:gd name="connsiteY121"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46240 w 8037833"/>
              <a:gd name="connsiteY90" fmla="*/ 3604535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697934 h 3784177"/>
              <a:gd name="connsiteX111" fmla="*/ 421042 w 8037833"/>
              <a:gd name="connsiteY111" fmla="*/ 3709912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46240 w 8037833"/>
              <a:gd name="connsiteY90" fmla="*/ 3604535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739124 h 3784177"/>
              <a:gd name="connsiteX111" fmla="*/ 421042 w 8037833"/>
              <a:gd name="connsiteY111" fmla="*/ 3709912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46240 w 8037833"/>
              <a:gd name="connsiteY90" fmla="*/ 3604535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739124 h 3784177"/>
              <a:gd name="connsiteX111" fmla="*/ 445444 w 8037833"/>
              <a:gd name="connsiteY111" fmla="*/ 3764831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46240 w 8037833"/>
              <a:gd name="connsiteY90" fmla="*/ 3604535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739124 h 3784177"/>
              <a:gd name="connsiteX111" fmla="*/ 445444 w 8037833"/>
              <a:gd name="connsiteY111" fmla="*/ 3764831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82844 w 8037833"/>
              <a:gd name="connsiteY90" fmla="*/ 3631994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53768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739124 h 3784177"/>
              <a:gd name="connsiteX111" fmla="*/ 445444 w 8037833"/>
              <a:gd name="connsiteY111" fmla="*/ 3764831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07752 w 8037833"/>
              <a:gd name="connsiteY70" fmla="*/ 362659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82844 w 8037833"/>
              <a:gd name="connsiteY90" fmla="*/ 3631994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33173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739124 h 3784177"/>
              <a:gd name="connsiteX111" fmla="*/ 445444 w 8037833"/>
              <a:gd name="connsiteY111" fmla="*/ 3764831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32153 w 8037833"/>
              <a:gd name="connsiteY70" fmla="*/ 366778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82844 w 8037833"/>
              <a:gd name="connsiteY90" fmla="*/ 3631994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33173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739124 h 3784177"/>
              <a:gd name="connsiteX111" fmla="*/ 445444 w 8037833"/>
              <a:gd name="connsiteY111" fmla="*/ 3764831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210639 w 8037833"/>
              <a:gd name="connsiteY21" fmla="*/ 3335546 h 3784177"/>
              <a:gd name="connsiteX22" fmla="*/ 6111718 w 8037833"/>
              <a:gd name="connsiteY22" fmla="*/ 3357536 h 3784177"/>
              <a:gd name="connsiteX23" fmla="*/ 5949057 w 8037833"/>
              <a:gd name="connsiteY23" fmla="*/ 3379652 h 3784177"/>
              <a:gd name="connsiteX24" fmla="*/ 5891274 w 8037833"/>
              <a:gd name="connsiteY24" fmla="*/ 3397681 h 3784177"/>
              <a:gd name="connsiteX25" fmla="*/ 5835383 w 8037833"/>
              <a:gd name="connsiteY25" fmla="*/ 3377529 h 3784177"/>
              <a:gd name="connsiteX26" fmla="*/ 5746050 w 8037833"/>
              <a:gd name="connsiteY26" fmla="*/ 3426142 h 3784177"/>
              <a:gd name="connsiteX27" fmla="*/ 5613670 w 8037833"/>
              <a:gd name="connsiteY27" fmla="*/ 3428671 h 3784177"/>
              <a:gd name="connsiteX28" fmla="*/ 5535334 w 8037833"/>
              <a:gd name="connsiteY28" fmla="*/ 3437044 h 3784177"/>
              <a:gd name="connsiteX29" fmla="*/ 5506940 w 8037833"/>
              <a:gd name="connsiteY29" fmla="*/ 3450999 h 3784177"/>
              <a:gd name="connsiteX30" fmla="*/ 5466372 w 8037833"/>
              <a:gd name="connsiteY30" fmla="*/ 3463245 h 3784177"/>
              <a:gd name="connsiteX31" fmla="*/ 5395833 w 8037833"/>
              <a:gd name="connsiteY31" fmla="*/ 3493194 h 3784177"/>
              <a:gd name="connsiteX32" fmla="*/ 5305325 w 8037833"/>
              <a:gd name="connsiteY32" fmla="*/ 3505200 h 3784177"/>
              <a:gd name="connsiteX33" fmla="*/ 5223043 w 8037833"/>
              <a:gd name="connsiteY33" fmla="*/ 3491664 h 3784177"/>
              <a:gd name="connsiteX34" fmla="*/ 5217733 w 8037833"/>
              <a:gd name="connsiteY34" fmla="*/ 3500463 h 3784177"/>
              <a:gd name="connsiteX35" fmla="*/ 5167992 w 8037833"/>
              <a:gd name="connsiteY35" fmla="*/ 3504085 h 3784177"/>
              <a:gd name="connsiteX36" fmla="*/ 4987020 w 8037833"/>
              <a:gd name="connsiteY36" fmla="*/ 3461263 h 3784177"/>
              <a:gd name="connsiteX37" fmla="*/ 4890003 w 8037833"/>
              <a:gd name="connsiteY37" fmla="*/ 3469874 h 3784177"/>
              <a:gd name="connsiteX38" fmla="*/ 4856654 w 8037833"/>
              <a:gd name="connsiteY38" fmla="*/ 3481880 h 3784177"/>
              <a:gd name="connsiteX39" fmla="*/ 4800711 w 8037833"/>
              <a:gd name="connsiteY39" fmla="*/ 3501441 h 3784177"/>
              <a:gd name="connsiteX40" fmla="*/ 4761569 w 8037833"/>
              <a:gd name="connsiteY40" fmla="*/ 3538103 h 3784177"/>
              <a:gd name="connsiteX41" fmla="*/ 4713734 w 8037833"/>
              <a:gd name="connsiteY41" fmla="*/ 3545724 h 3784177"/>
              <a:gd name="connsiteX42" fmla="*/ 4699169 w 8037833"/>
              <a:gd name="connsiteY42" fmla="*/ 3518988 h 3784177"/>
              <a:gd name="connsiteX43" fmla="*/ 4649120 w 8037833"/>
              <a:gd name="connsiteY43" fmla="*/ 3536392 h 3784177"/>
              <a:gd name="connsiteX44" fmla="*/ 4573578 w 8037833"/>
              <a:gd name="connsiteY44" fmla="*/ 3565923 h 3784177"/>
              <a:gd name="connsiteX45" fmla="*/ 4529117 w 8037833"/>
              <a:gd name="connsiteY45" fmla="*/ 3575592 h 3784177"/>
              <a:gd name="connsiteX46" fmla="*/ 4408641 w 8037833"/>
              <a:gd name="connsiteY46" fmla="*/ 3610000 h 3784177"/>
              <a:gd name="connsiteX47" fmla="*/ 4356402 w 8037833"/>
              <a:gd name="connsiteY47" fmla="*/ 3642792 h 3784177"/>
              <a:gd name="connsiteX48" fmla="*/ 4270245 w 8037833"/>
              <a:gd name="connsiteY48" fmla="*/ 3665789 h 3784177"/>
              <a:gd name="connsiteX49" fmla="*/ 4208725 w 8037833"/>
              <a:gd name="connsiteY49" fmla="*/ 3704841 h 3784177"/>
              <a:gd name="connsiteX50" fmla="*/ 4201632 w 8037833"/>
              <a:gd name="connsiteY50" fmla="*/ 3702602 h 3784177"/>
              <a:gd name="connsiteX51" fmla="*/ 4191289 w 8037833"/>
              <a:gd name="connsiteY51" fmla="*/ 3702380 h 3784177"/>
              <a:gd name="connsiteX52" fmla="*/ 4191039 w 8037833"/>
              <a:gd name="connsiteY52" fmla="*/ 3702831 h 3784177"/>
              <a:gd name="connsiteX53" fmla="*/ 4181340 w 8037833"/>
              <a:gd name="connsiteY53" fmla="*/ 3701729 h 3784177"/>
              <a:gd name="connsiteX54" fmla="*/ 4133816 w 8037833"/>
              <a:gd name="connsiteY54" fmla="*/ 3690565 h 3784177"/>
              <a:gd name="connsiteX55" fmla="*/ 4071732 w 8037833"/>
              <a:gd name="connsiteY55" fmla="*/ 3732513 h 3784177"/>
              <a:gd name="connsiteX56" fmla="*/ 4045924 w 8037833"/>
              <a:gd name="connsiteY56" fmla="*/ 3739404 h 3784177"/>
              <a:gd name="connsiteX57" fmla="*/ 4032171 w 8037833"/>
              <a:gd name="connsiteY57" fmla="*/ 3745523 h 3784177"/>
              <a:gd name="connsiteX58" fmla="*/ 4031335 w 8037833"/>
              <a:gd name="connsiteY58" fmla="*/ 3747479 h 3784177"/>
              <a:gd name="connsiteX59" fmla="*/ 3985774 w 8037833"/>
              <a:gd name="connsiteY59" fmla="*/ 3736547 h 3784177"/>
              <a:gd name="connsiteX60" fmla="*/ 3979769 w 8037833"/>
              <a:gd name="connsiteY60" fmla="*/ 3738769 h 3784177"/>
              <a:gd name="connsiteX61" fmla="*/ 3950014 w 8037833"/>
              <a:gd name="connsiteY61" fmla="*/ 3726942 h 3784177"/>
              <a:gd name="connsiteX62" fmla="*/ 3934671 w 8037833"/>
              <a:gd name="connsiteY62" fmla="*/ 3723339 h 3784177"/>
              <a:gd name="connsiteX63" fmla="*/ 3930274 w 8037833"/>
              <a:gd name="connsiteY63" fmla="*/ 3717148 h 3784177"/>
              <a:gd name="connsiteX64" fmla="*/ 3907660 w 8037833"/>
              <a:gd name="connsiteY64" fmla="*/ 3714456 h 3784177"/>
              <a:gd name="connsiteX65" fmla="*/ 3905087 w 8037833"/>
              <a:gd name="connsiteY65" fmla="*/ 3716098 h 3784177"/>
              <a:gd name="connsiteX66" fmla="*/ 3886347 w 8037833"/>
              <a:gd name="connsiteY66" fmla="*/ 3706620 h 3784177"/>
              <a:gd name="connsiteX67" fmla="*/ 3870533 w 8037833"/>
              <a:gd name="connsiteY67" fmla="*/ 3689905 h 3784177"/>
              <a:gd name="connsiteX68" fmla="*/ 3678563 w 8037833"/>
              <a:gd name="connsiteY68" fmla="*/ 3694486 h 3784177"/>
              <a:gd name="connsiteX69" fmla="*/ 3524121 w 8037833"/>
              <a:gd name="connsiteY69" fmla="*/ 3642736 h 3784177"/>
              <a:gd name="connsiteX70" fmla="*/ 3432153 w 8037833"/>
              <a:gd name="connsiteY70" fmla="*/ 3667780 h 3784177"/>
              <a:gd name="connsiteX71" fmla="*/ 3373519 w 8037833"/>
              <a:gd name="connsiteY71" fmla="*/ 3665785 h 3784177"/>
              <a:gd name="connsiteX72" fmla="*/ 3114267 w 8037833"/>
              <a:gd name="connsiteY72" fmla="*/ 3638983 h 3784177"/>
              <a:gd name="connsiteX73" fmla="*/ 3048270 w 8037833"/>
              <a:gd name="connsiteY73" fmla="*/ 3649949 h 3784177"/>
              <a:gd name="connsiteX74" fmla="*/ 2989722 w 8037833"/>
              <a:gd name="connsiteY74" fmla="*/ 3623230 h 3784177"/>
              <a:gd name="connsiteX75" fmla="*/ 2965734 w 8037833"/>
              <a:gd name="connsiteY75" fmla="*/ 3635676 h 3784177"/>
              <a:gd name="connsiteX76" fmla="*/ 2961603 w 8037833"/>
              <a:gd name="connsiteY76" fmla="*/ 3638221 h 3784177"/>
              <a:gd name="connsiteX77" fmla="*/ 2944959 w 8037833"/>
              <a:gd name="connsiteY77" fmla="*/ 3639723 h 3784177"/>
              <a:gd name="connsiteX78" fmla="*/ 2940402 w 8037833"/>
              <a:gd name="connsiteY78" fmla="*/ 3651000 h 3784177"/>
              <a:gd name="connsiteX79" fmla="*/ 2915449 w 8037833"/>
              <a:gd name="connsiteY79" fmla="*/ 3661039 h 3784177"/>
              <a:gd name="connsiteX80" fmla="*/ 2884777 w 8037833"/>
              <a:gd name="connsiteY80" fmla="*/ 3660775 h 3784177"/>
              <a:gd name="connsiteX81" fmla="*/ 2739034 w 8037833"/>
              <a:gd name="connsiteY81" fmla="*/ 3647396 h 3784177"/>
              <a:gd name="connsiteX82" fmla="*/ 2651827 w 8037833"/>
              <a:gd name="connsiteY82" fmla="*/ 3646306 h 3784177"/>
              <a:gd name="connsiteX83" fmla="*/ 2618680 w 8037833"/>
              <a:gd name="connsiteY83" fmla="*/ 3656755 h 3784177"/>
              <a:gd name="connsiteX84" fmla="*/ 2572404 w 8037833"/>
              <a:gd name="connsiteY84" fmla="*/ 3664043 h 3784177"/>
              <a:gd name="connsiteX85" fmla="*/ 2490721 w 8037833"/>
              <a:gd name="connsiteY85" fmla="*/ 3685313 h 3784177"/>
              <a:gd name="connsiteX86" fmla="*/ 2423704 w 8037833"/>
              <a:gd name="connsiteY86" fmla="*/ 3658079 h 3784177"/>
              <a:gd name="connsiteX87" fmla="*/ 2301172 w 8037833"/>
              <a:gd name="connsiteY87" fmla="*/ 3663053 h 3784177"/>
              <a:gd name="connsiteX88" fmla="*/ 2294102 w 8037833"/>
              <a:gd name="connsiteY88" fmla="*/ 3671151 h 3784177"/>
              <a:gd name="connsiteX89" fmla="*/ 2238966 w 8037833"/>
              <a:gd name="connsiteY89" fmla="*/ 3668777 h 3784177"/>
              <a:gd name="connsiteX90" fmla="*/ 2082844 w 8037833"/>
              <a:gd name="connsiteY90" fmla="*/ 3631994 h 3784177"/>
              <a:gd name="connsiteX91" fmla="*/ 1938480 w 8037833"/>
              <a:gd name="connsiteY91" fmla="*/ 3601439 h 3784177"/>
              <a:gd name="connsiteX92" fmla="*/ 1900166 w 8037833"/>
              <a:gd name="connsiteY92" fmla="*/ 3609358 h 3784177"/>
              <a:gd name="connsiteX93" fmla="*/ 1835976 w 8037833"/>
              <a:gd name="connsiteY93" fmla="*/ 3622065 h 3784177"/>
              <a:gd name="connsiteX94" fmla="*/ 1787830 w 8037833"/>
              <a:gd name="connsiteY94" fmla="*/ 3633173 h 3784177"/>
              <a:gd name="connsiteX95" fmla="*/ 1734224 w 8037833"/>
              <a:gd name="connsiteY95" fmla="*/ 3655593 h 3784177"/>
              <a:gd name="connsiteX96" fmla="*/ 1721989 w 8037833"/>
              <a:gd name="connsiteY96" fmla="*/ 3627298 h 3784177"/>
              <a:gd name="connsiteX97" fmla="*/ 1664576 w 8037833"/>
              <a:gd name="connsiteY97" fmla="*/ 3638572 h 3784177"/>
              <a:gd name="connsiteX98" fmla="*/ 1577459 w 8037833"/>
              <a:gd name="connsiteY98" fmla="*/ 3658824 h 3784177"/>
              <a:gd name="connsiteX99" fmla="*/ 1527269 w 8037833"/>
              <a:gd name="connsiteY99" fmla="*/ 3663088 h 3784177"/>
              <a:gd name="connsiteX100" fmla="*/ 1390118 w 8037833"/>
              <a:gd name="connsiteY100" fmla="*/ 3682789 h 3784177"/>
              <a:gd name="connsiteX101" fmla="*/ 1252698 w 8037833"/>
              <a:gd name="connsiteY101" fmla="*/ 3708662 h 3784177"/>
              <a:gd name="connsiteX102" fmla="*/ 1171039 w 8037833"/>
              <a:gd name="connsiteY102" fmla="*/ 3758642 h 3784177"/>
              <a:gd name="connsiteX103" fmla="*/ 1058106 w 8037833"/>
              <a:gd name="connsiteY103" fmla="*/ 3776166 h 3784177"/>
              <a:gd name="connsiteX104" fmla="*/ 1039167 w 8037833"/>
              <a:gd name="connsiteY104" fmla="*/ 3784177 h 3784177"/>
              <a:gd name="connsiteX105" fmla="*/ 1012958 w 8037833"/>
              <a:gd name="connsiteY105" fmla="*/ 3779206 h 3784177"/>
              <a:gd name="connsiteX106" fmla="*/ 907906 w 8037833"/>
              <a:gd name="connsiteY106" fmla="*/ 3757678 h 3784177"/>
              <a:gd name="connsiteX107" fmla="*/ 825226 w 8037833"/>
              <a:gd name="connsiteY107" fmla="*/ 3726369 h 3784177"/>
              <a:gd name="connsiteX108" fmla="*/ 722264 w 8037833"/>
              <a:gd name="connsiteY108" fmla="*/ 3747612 h 3784177"/>
              <a:gd name="connsiteX109" fmla="*/ 659460 w 8037833"/>
              <a:gd name="connsiteY109" fmla="*/ 3740429 h 3784177"/>
              <a:gd name="connsiteX110" fmla="*/ 556552 w 8037833"/>
              <a:gd name="connsiteY110" fmla="*/ 3739124 h 3784177"/>
              <a:gd name="connsiteX111" fmla="*/ 445444 w 8037833"/>
              <a:gd name="connsiteY111" fmla="*/ 3764831 h 3784177"/>
              <a:gd name="connsiteX112" fmla="*/ 393295 w 8037833"/>
              <a:gd name="connsiteY112" fmla="*/ 3753097 h 3784177"/>
              <a:gd name="connsiteX113" fmla="*/ 339711 w 8037833"/>
              <a:gd name="connsiteY113" fmla="*/ 3718242 h 3784177"/>
              <a:gd name="connsiteX114" fmla="*/ 222239 w 8037833"/>
              <a:gd name="connsiteY114" fmla="*/ 3672335 h 3784177"/>
              <a:gd name="connsiteX115" fmla="*/ 163578 w 8037833"/>
              <a:gd name="connsiteY115" fmla="*/ 3656292 h 3784177"/>
              <a:gd name="connsiteX116" fmla="*/ 72220 w 8037833"/>
              <a:gd name="connsiteY116" fmla="*/ 3645272 h 3784177"/>
              <a:gd name="connsiteX117" fmla="*/ 44395 w 8037833"/>
              <a:gd name="connsiteY117" fmla="*/ 3639455 h 3784177"/>
              <a:gd name="connsiteX118" fmla="*/ 1962 w 8037833"/>
              <a:gd name="connsiteY118" fmla="*/ 3635948 h 3784177"/>
              <a:gd name="connsiteX119" fmla="*/ 0 w 8037833"/>
              <a:gd name="connsiteY119" fmla="*/ 3635261 h 3784177"/>
              <a:gd name="connsiteX120" fmla="*/ 0 w 8037833"/>
              <a:gd name="connsiteY12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03479 w 8037833"/>
              <a:gd name="connsiteY20" fmla="*/ 3319842 h 3784177"/>
              <a:gd name="connsiteX21" fmla="*/ 6111718 w 8037833"/>
              <a:gd name="connsiteY21" fmla="*/ 3357536 h 3784177"/>
              <a:gd name="connsiteX22" fmla="*/ 5949057 w 8037833"/>
              <a:gd name="connsiteY22" fmla="*/ 3379652 h 3784177"/>
              <a:gd name="connsiteX23" fmla="*/ 5891274 w 8037833"/>
              <a:gd name="connsiteY23" fmla="*/ 3397681 h 3784177"/>
              <a:gd name="connsiteX24" fmla="*/ 5835383 w 8037833"/>
              <a:gd name="connsiteY24" fmla="*/ 3377529 h 3784177"/>
              <a:gd name="connsiteX25" fmla="*/ 5746050 w 8037833"/>
              <a:gd name="connsiteY25" fmla="*/ 3426142 h 3784177"/>
              <a:gd name="connsiteX26" fmla="*/ 5613670 w 8037833"/>
              <a:gd name="connsiteY26" fmla="*/ 3428671 h 3784177"/>
              <a:gd name="connsiteX27" fmla="*/ 5535334 w 8037833"/>
              <a:gd name="connsiteY27" fmla="*/ 3437044 h 3784177"/>
              <a:gd name="connsiteX28" fmla="*/ 5506940 w 8037833"/>
              <a:gd name="connsiteY28" fmla="*/ 3450999 h 3784177"/>
              <a:gd name="connsiteX29" fmla="*/ 5466372 w 8037833"/>
              <a:gd name="connsiteY29" fmla="*/ 3463245 h 3784177"/>
              <a:gd name="connsiteX30" fmla="*/ 5395833 w 8037833"/>
              <a:gd name="connsiteY30" fmla="*/ 3493194 h 3784177"/>
              <a:gd name="connsiteX31" fmla="*/ 5305325 w 8037833"/>
              <a:gd name="connsiteY31" fmla="*/ 3505200 h 3784177"/>
              <a:gd name="connsiteX32" fmla="*/ 5223043 w 8037833"/>
              <a:gd name="connsiteY32" fmla="*/ 3491664 h 3784177"/>
              <a:gd name="connsiteX33" fmla="*/ 5217733 w 8037833"/>
              <a:gd name="connsiteY33" fmla="*/ 3500463 h 3784177"/>
              <a:gd name="connsiteX34" fmla="*/ 5167992 w 8037833"/>
              <a:gd name="connsiteY34" fmla="*/ 3504085 h 3784177"/>
              <a:gd name="connsiteX35" fmla="*/ 4987020 w 8037833"/>
              <a:gd name="connsiteY35" fmla="*/ 3461263 h 3784177"/>
              <a:gd name="connsiteX36" fmla="*/ 4890003 w 8037833"/>
              <a:gd name="connsiteY36" fmla="*/ 3469874 h 3784177"/>
              <a:gd name="connsiteX37" fmla="*/ 4856654 w 8037833"/>
              <a:gd name="connsiteY37" fmla="*/ 3481880 h 3784177"/>
              <a:gd name="connsiteX38" fmla="*/ 4800711 w 8037833"/>
              <a:gd name="connsiteY38" fmla="*/ 3501441 h 3784177"/>
              <a:gd name="connsiteX39" fmla="*/ 4761569 w 8037833"/>
              <a:gd name="connsiteY39" fmla="*/ 3538103 h 3784177"/>
              <a:gd name="connsiteX40" fmla="*/ 4713734 w 8037833"/>
              <a:gd name="connsiteY40" fmla="*/ 3545724 h 3784177"/>
              <a:gd name="connsiteX41" fmla="*/ 4699169 w 8037833"/>
              <a:gd name="connsiteY41" fmla="*/ 3518988 h 3784177"/>
              <a:gd name="connsiteX42" fmla="*/ 4649120 w 8037833"/>
              <a:gd name="connsiteY42" fmla="*/ 3536392 h 3784177"/>
              <a:gd name="connsiteX43" fmla="*/ 4573578 w 8037833"/>
              <a:gd name="connsiteY43" fmla="*/ 3565923 h 3784177"/>
              <a:gd name="connsiteX44" fmla="*/ 4529117 w 8037833"/>
              <a:gd name="connsiteY44" fmla="*/ 3575592 h 3784177"/>
              <a:gd name="connsiteX45" fmla="*/ 4408641 w 8037833"/>
              <a:gd name="connsiteY45" fmla="*/ 3610000 h 3784177"/>
              <a:gd name="connsiteX46" fmla="*/ 4356402 w 8037833"/>
              <a:gd name="connsiteY46" fmla="*/ 3642792 h 3784177"/>
              <a:gd name="connsiteX47" fmla="*/ 4270245 w 8037833"/>
              <a:gd name="connsiteY47" fmla="*/ 3665789 h 3784177"/>
              <a:gd name="connsiteX48" fmla="*/ 4208725 w 8037833"/>
              <a:gd name="connsiteY48" fmla="*/ 3704841 h 3784177"/>
              <a:gd name="connsiteX49" fmla="*/ 4201632 w 8037833"/>
              <a:gd name="connsiteY49" fmla="*/ 3702602 h 3784177"/>
              <a:gd name="connsiteX50" fmla="*/ 4191289 w 8037833"/>
              <a:gd name="connsiteY50" fmla="*/ 3702380 h 3784177"/>
              <a:gd name="connsiteX51" fmla="*/ 4191039 w 8037833"/>
              <a:gd name="connsiteY51" fmla="*/ 3702831 h 3784177"/>
              <a:gd name="connsiteX52" fmla="*/ 4181340 w 8037833"/>
              <a:gd name="connsiteY52" fmla="*/ 3701729 h 3784177"/>
              <a:gd name="connsiteX53" fmla="*/ 4133816 w 8037833"/>
              <a:gd name="connsiteY53" fmla="*/ 3690565 h 3784177"/>
              <a:gd name="connsiteX54" fmla="*/ 4071732 w 8037833"/>
              <a:gd name="connsiteY54" fmla="*/ 3732513 h 3784177"/>
              <a:gd name="connsiteX55" fmla="*/ 4045924 w 8037833"/>
              <a:gd name="connsiteY55" fmla="*/ 3739404 h 3784177"/>
              <a:gd name="connsiteX56" fmla="*/ 4032171 w 8037833"/>
              <a:gd name="connsiteY56" fmla="*/ 3745523 h 3784177"/>
              <a:gd name="connsiteX57" fmla="*/ 4031335 w 8037833"/>
              <a:gd name="connsiteY57" fmla="*/ 3747479 h 3784177"/>
              <a:gd name="connsiteX58" fmla="*/ 3985774 w 8037833"/>
              <a:gd name="connsiteY58" fmla="*/ 3736547 h 3784177"/>
              <a:gd name="connsiteX59" fmla="*/ 3979769 w 8037833"/>
              <a:gd name="connsiteY59" fmla="*/ 3738769 h 3784177"/>
              <a:gd name="connsiteX60" fmla="*/ 3950014 w 8037833"/>
              <a:gd name="connsiteY60" fmla="*/ 3726942 h 3784177"/>
              <a:gd name="connsiteX61" fmla="*/ 3934671 w 8037833"/>
              <a:gd name="connsiteY61" fmla="*/ 3723339 h 3784177"/>
              <a:gd name="connsiteX62" fmla="*/ 3930274 w 8037833"/>
              <a:gd name="connsiteY62" fmla="*/ 3717148 h 3784177"/>
              <a:gd name="connsiteX63" fmla="*/ 3907660 w 8037833"/>
              <a:gd name="connsiteY63" fmla="*/ 3714456 h 3784177"/>
              <a:gd name="connsiteX64" fmla="*/ 3905087 w 8037833"/>
              <a:gd name="connsiteY64" fmla="*/ 3716098 h 3784177"/>
              <a:gd name="connsiteX65" fmla="*/ 3886347 w 8037833"/>
              <a:gd name="connsiteY65" fmla="*/ 3706620 h 3784177"/>
              <a:gd name="connsiteX66" fmla="*/ 3870533 w 8037833"/>
              <a:gd name="connsiteY66" fmla="*/ 3689905 h 3784177"/>
              <a:gd name="connsiteX67" fmla="*/ 3678563 w 8037833"/>
              <a:gd name="connsiteY67" fmla="*/ 3694486 h 3784177"/>
              <a:gd name="connsiteX68" fmla="*/ 3524121 w 8037833"/>
              <a:gd name="connsiteY68" fmla="*/ 3642736 h 3784177"/>
              <a:gd name="connsiteX69" fmla="*/ 3432153 w 8037833"/>
              <a:gd name="connsiteY69" fmla="*/ 3667780 h 3784177"/>
              <a:gd name="connsiteX70" fmla="*/ 3373519 w 8037833"/>
              <a:gd name="connsiteY70" fmla="*/ 3665785 h 3784177"/>
              <a:gd name="connsiteX71" fmla="*/ 3114267 w 8037833"/>
              <a:gd name="connsiteY71" fmla="*/ 3638983 h 3784177"/>
              <a:gd name="connsiteX72" fmla="*/ 3048270 w 8037833"/>
              <a:gd name="connsiteY72" fmla="*/ 3649949 h 3784177"/>
              <a:gd name="connsiteX73" fmla="*/ 2989722 w 8037833"/>
              <a:gd name="connsiteY73" fmla="*/ 3623230 h 3784177"/>
              <a:gd name="connsiteX74" fmla="*/ 2965734 w 8037833"/>
              <a:gd name="connsiteY74" fmla="*/ 3635676 h 3784177"/>
              <a:gd name="connsiteX75" fmla="*/ 2961603 w 8037833"/>
              <a:gd name="connsiteY75" fmla="*/ 3638221 h 3784177"/>
              <a:gd name="connsiteX76" fmla="*/ 2944959 w 8037833"/>
              <a:gd name="connsiteY76" fmla="*/ 3639723 h 3784177"/>
              <a:gd name="connsiteX77" fmla="*/ 2940402 w 8037833"/>
              <a:gd name="connsiteY77" fmla="*/ 3651000 h 3784177"/>
              <a:gd name="connsiteX78" fmla="*/ 2915449 w 8037833"/>
              <a:gd name="connsiteY78" fmla="*/ 3661039 h 3784177"/>
              <a:gd name="connsiteX79" fmla="*/ 2884777 w 8037833"/>
              <a:gd name="connsiteY79" fmla="*/ 3660775 h 3784177"/>
              <a:gd name="connsiteX80" fmla="*/ 2739034 w 8037833"/>
              <a:gd name="connsiteY80" fmla="*/ 3647396 h 3784177"/>
              <a:gd name="connsiteX81" fmla="*/ 2651827 w 8037833"/>
              <a:gd name="connsiteY81" fmla="*/ 3646306 h 3784177"/>
              <a:gd name="connsiteX82" fmla="*/ 2618680 w 8037833"/>
              <a:gd name="connsiteY82" fmla="*/ 3656755 h 3784177"/>
              <a:gd name="connsiteX83" fmla="*/ 2572404 w 8037833"/>
              <a:gd name="connsiteY83" fmla="*/ 3664043 h 3784177"/>
              <a:gd name="connsiteX84" fmla="*/ 2490721 w 8037833"/>
              <a:gd name="connsiteY84" fmla="*/ 3685313 h 3784177"/>
              <a:gd name="connsiteX85" fmla="*/ 2423704 w 8037833"/>
              <a:gd name="connsiteY85" fmla="*/ 3658079 h 3784177"/>
              <a:gd name="connsiteX86" fmla="*/ 2301172 w 8037833"/>
              <a:gd name="connsiteY86" fmla="*/ 3663053 h 3784177"/>
              <a:gd name="connsiteX87" fmla="*/ 2294102 w 8037833"/>
              <a:gd name="connsiteY87" fmla="*/ 3671151 h 3784177"/>
              <a:gd name="connsiteX88" fmla="*/ 2238966 w 8037833"/>
              <a:gd name="connsiteY88" fmla="*/ 3668777 h 3784177"/>
              <a:gd name="connsiteX89" fmla="*/ 2082844 w 8037833"/>
              <a:gd name="connsiteY89" fmla="*/ 3631994 h 3784177"/>
              <a:gd name="connsiteX90" fmla="*/ 1938480 w 8037833"/>
              <a:gd name="connsiteY90" fmla="*/ 3601439 h 3784177"/>
              <a:gd name="connsiteX91" fmla="*/ 1900166 w 8037833"/>
              <a:gd name="connsiteY91" fmla="*/ 3609358 h 3784177"/>
              <a:gd name="connsiteX92" fmla="*/ 1835976 w 8037833"/>
              <a:gd name="connsiteY92" fmla="*/ 3622065 h 3784177"/>
              <a:gd name="connsiteX93" fmla="*/ 1787830 w 8037833"/>
              <a:gd name="connsiteY93" fmla="*/ 3633173 h 3784177"/>
              <a:gd name="connsiteX94" fmla="*/ 1734224 w 8037833"/>
              <a:gd name="connsiteY94" fmla="*/ 3655593 h 3784177"/>
              <a:gd name="connsiteX95" fmla="*/ 1721989 w 8037833"/>
              <a:gd name="connsiteY95" fmla="*/ 3627298 h 3784177"/>
              <a:gd name="connsiteX96" fmla="*/ 1664576 w 8037833"/>
              <a:gd name="connsiteY96" fmla="*/ 3638572 h 3784177"/>
              <a:gd name="connsiteX97" fmla="*/ 1577459 w 8037833"/>
              <a:gd name="connsiteY97" fmla="*/ 3658824 h 3784177"/>
              <a:gd name="connsiteX98" fmla="*/ 1527269 w 8037833"/>
              <a:gd name="connsiteY98" fmla="*/ 3663088 h 3784177"/>
              <a:gd name="connsiteX99" fmla="*/ 1390118 w 8037833"/>
              <a:gd name="connsiteY99" fmla="*/ 3682789 h 3784177"/>
              <a:gd name="connsiteX100" fmla="*/ 1252698 w 8037833"/>
              <a:gd name="connsiteY100" fmla="*/ 3708662 h 3784177"/>
              <a:gd name="connsiteX101" fmla="*/ 1171039 w 8037833"/>
              <a:gd name="connsiteY101" fmla="*/ 3758642 h 3784177"/>
              <a:gd name="connsiteX102" fmla="*/ 1058106 w 8037833"/>
              <a:gd name="connsiteY102" fmla="*/ 3776166 h 3784177"/>
              <a:gd name="connsiteX103" fmla="*/ 1039167 w 8037833"/>
              <a:gd name="connsiteY103" fmla="*/ 3784177 h 3784177"/>
              <a:gd name="connsiteX104" fmla="*/ 1012958 w 8037833"/>
              <a:gd name="connsiteY104" fmla="*/ 3779206 h 3784177"/>
              <a:gd name="connsiteX105" fmla="*/ 907906 w 8037833"/>
              <a:gd name="connsiteY105" fmla="*/ 3757678 h 3784177"/>
              <a:gd name="connsiteX106" fmla="*/ 825226 w 8037833"/>
              <a:gd name="connsiteY106" fmla="*/ 3726369 h 3784177"/>
              <a:gd name="connsiteX107" fmla="*/ 722264 w 8037833"/>
              <a:gd name="connsiteY107" fmla="*/ 3747612 h 3784177"/>
              <a:gd name="connsiteX108" fmla="*/ 659460 w 8037833"/>
              <a:gd name="connsiteY108" fmla="*/ 3740429 h 3784177"/>
              <a:gd name="connsiteX109" fmla="*/ 556552 w 8037833"/>
              <a:gd name="connsiteY109" fmla="*/ 3739124 h 3784177"/>
              <a:gd name="connsiteX110" fmla="*/ 445444 w 8037833"/>
              <a:gd name="connsiteY110" fmla="*/ 3764831 h 3784177"/>
              <a:gd name="connsiteX111" fmla="*/ 393295 w 8037833"/>
              <a:gd name="connsiteY111" fmla="*/ 3753097 h 3784177"/>
              <a:gd name="connsiteX112" fmla="*/ 339711 w 8037833"/>
              <a:gd name="connsiteY112" fmla="*/ 3718242 h 3784177"/>
              <a:gd name="connsiteX113" fmla="*/ 222239 w 8037833"/>
              <a:gd name="connsiteY113" fmla="*/ 3672335 h 3784177"/>
              <a:gd name="connsiteX114" fmla="*/ 163578 w 8037833"/>
              <a:gd name="connsiteY114" fmla="*/ 3656292 h 3784177"/>
              <a:gd name="connsiteX115" fmla="*/ 72220 w 8037833"/>
              <a:gd name="connsiteY115" fmla="*/ 3645272 h 3784177"/>
              <a:gd name="connsiteX116" fmla="*/ 44395 w 8037833"/>
              <a:gd name="connsiteY116" fmla="*/ 3639455 h 3784177"/>
              <a:gd name="connsiteX117" fmla="*/ 1962 w 8037833"/>
              <a:gd name="connsiteY117" fmla="*/ 3635948 h 3784177"/>
              <a:gd name="connsiteX118" fmla="*/ 0 w 8037833"/>
              <a:gd name="connsiteY118" fmla="*/ 3635261 h 3784177"/>
              <a:gd name="connsiteX119" fmla="*/ 0 w 8037833"/>
              <a:gd name="connsiteY119"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52283 w 8037833"/>
              <a:gd name="connsiteY20" fmla="*/ 3374762 h 3784177"/>
              <a:gd name="connsiteX21" fmla="*/ 6111718 w 8037833"/>
              <a:gd name="connsiteY21" fmla="*/ 3357536 h 3784177"/>
              <a:gd name="connsiteX22" fmla="*/ 5949057 w 8037833"/>
              <a:gd name="connsiteY22" fmla="*/ 3379652 h 3784177"/>
              <a:gd name="connsiteX23" fmla="*/ 5891274 w 8037833"/>
              <a:gd name="connsiteY23" fmla="*/ 3397681 h 3784177"/>
              <a:gd name="connsiteX24" fmla="*/ 5835383 w 8037833"/>
              <a:gd name="connsiteY24" fmla="*/ 3377529 h 3784177"/>
              <a:gd name="connsiteX25" fmla="*/ 5746050 w 8037833"/>
              <a:gd name="connsiteY25" fmla="*/ 3426142 h 3784177"/>
              <a:gd name="connsiteX26" fmla="*/ 5613670 w 8037833"/>
              <a:gd name="connsiteY26" fmla="*/ 3428671 h 3784177"/>
              <a:gd name="connsiteX27" fmla="*/ 5535334 w 8037833"/>
              <a:gd name="connsiteY27" fmla="*/ 3437044 h 3784177"/>
              <a:gd name="connsiteX28" fmla="*/ 5506940 w 8037833"/>
              <a:gd name="connsiteY28" fmla="*/ 3450999 h 3784177"/>
              <a:gd name="connsiteX29" fmla="*/ 5466372 w 8037833"/>
              <a:gd name="connsiteY29" fmla="*/ 3463245 h 3784177"/>
              <a:gd name="connsiteX30" fmla="*/ 5395833 w 8037833"/>
              <a:gd name="connsiteY30" fmla="*/ 3493194 h 3784177"/>
              <a:gd name="connsiteX31" fmla="*/ 5305325 w 8037833"/>
              <a:gd name="connsiteY31" fmla="*/ 3505200 h 3784177"/>
              <a:gd name="connsiteX32" fmla="*/ 5223043 w 8037833"/>
              <a:gd name="connsiteY32" fmla="*/ 3491664 h 3784177"/>
              <a:gd name="connsiteX33" fmla="*/ 5217733 w 8037833"/>
              <a:gd name="connsiteY33" fmla="*/ 3500463 h 3784177"/>
              <a:gd name="connsiteX34" fmla="*/ 5167992 w 8037833"/>
              <a:gd name="connsiteY34" fmla="*/ 3504085 h 3784177"/>
              <a:gd name="connsiteX35" fmla="*/ 4987020 w 8037833"/>
              <a:gd name="connsiteY35" fmla="*/ 3461263 h 3784177"/>
              <a:gd name="connsiteX36" fmla="*/ 4890003 w 8037833"/>
              <a:gd name="connsiteY36" fmla="*/ 3469874 h 3784177"/>
              <a:gd name="connsiteX37" fmla="*/ 4856654 w 8037833"/>
              <a:gd name="connsiteY37" fmla="*/ 3481880 h 3784177"/>
              <a:gd name="connsiteX38" fmla="*/ 4800711 w 8037833"/>
              <a:gd name="connsiteY38" fmla="*/ 3501441 h 3784177"/>
              <a:gd name="connsiteX39" fmla="*/ 4761569 w 8037833"/>
              <a:gd name="connsiteY39" fmla="*/ 3538103 h 3784177"/>
              <a:gd name="connsiteX40" fmla="*/ 4713734 w 8037833"/>
              <a:gd name="connsiteY40" fmla="*/ 3545724 h 3784177"/>
              <a:gd name="connsiteX41" fmla="*/ 4699169 w 8037833"/>
              <a:gd name="connsiteY41" fmla="*/ 3518988 h 3784177"/>
              <a:gd name="connsiteX42" fmla="*/ 4649120 w 8037833"/>
              <a:gd name="connsiteY42" fmla="*/ 3536392 h 3784177"/>
              <a:gd name="connsiteX43" fmla="*/ 4573578 w 8037833"/>
              <a:gd name="connsiteY43" fmla="*/ 3565923 h 3784177"/>
              <a:gd name="connsiteX44" fmla="*/ 4529117 w 8037833"/>
              <a:gd name="connsiteY44" fmla="*/ 3575592 h 3784177"/>
              <a:gd name="connsiteX45" fmla="*/ 4408641 w 8037833"/>
              <a:gd name="connsiteY45" fmla="*/ 3610000 h 3784177"/>
              <a:gd name="connsiteX46" fmla="*/ 4356402 w 8037833"/>
              <a:gd name="connsiteY46" fmla="*/ 3642792 h 3784177"/>
              <a:gd name="connsiteX47" fmla="*/ 4270245 w 8037833"/>
              <a:gd name="connsiteY47" fmla="*/ 3665789 h 3784177"/>
              <a:gd name="connsiteX48" fmla="*/ 4208725 w 8037833"/>
              <a:gd name="connsiteY48" fmla="*/ 3704841 h 3784177"/>
              <a:gd name="connsiteX49" fmla="*/ 4201632 w 8037833"/>
              <a:gd name="connsiteY49" fmla="*/ 3702602 h 3784177"/>
              <a:gd name="connsiteX50" fmla="*/ 4191289 w 8037833"/>
              <a:gd name="connsiteY50" fmla="*/ 3702380 h 3784177"/>
              <a:gd name="connsiteX51" fmla="*/ 4191039 w 8037833"/>
              <a:gd name="connsiteY51" fmla="*/ 3702831 h 3784177"/>
              <a:gd name="connsiteX52" fmla="*/ 4181340 w 8037833"/>
              <a:gd name="connsiteY52" fmla="*/ 3701729 h 3784177"/>
              <a:gd name="connsiteX53" fmla="*/ 4133816 w 8037833"/>
              <a:gd name="connsiteY53" fmla="*/ 3690565 h 3784177"/>
              <a:gd name="connsiteX54" fmla="*/ 4071732 w 8037833"/>
              <a:gd name="connsiteY54" fmla="*/ 3732513 h 3784177"/>
              <a:gd name="connsiteX55" fmla="*/ 4045924 w 8037833"/>
              <a:gd name="connsiteY55" fmla="*/ 3739404 h 3784177"/>
              <a:gd name="connsiteX56" fmla="*/ 4032171 w 8037833"/>
              <a:gd name="connsiteY56" fmla="*/ 3745523 h 3784177"/>
              <a:gd name="connsiteX57" fmla="*/ 4031335 w 8037833"/>
              <a:gd name="connsiteY57" fmla="*/ 3747479 h 3784177"/>
              <a:gd name="connsiteX58" fmla="*/ 3985774 w 8037833"/>
              <a:gd name="connsiteY58" fmla="*/ 3736547 h 3784177"/>
              <a:gd name="connsiteX59" fmla="*/ 3979769 w 8037833"/>
              <a:gd name="connsiteY59" fmla="*/ 3738769 h 3784177"/>
              <a:gd name="connsiteX60" fmla="*/ 3950014 w 8037833"/>
              <a:gd name="connsiteY60" fmla="*/ 3726942 h 3784177"/>
              <a:gd name="connsiteX61" fmla="*/ 3934671 w 8037833"/>
              <a:gd name="connsiteY61" fmla="*/ 3723339 h 3784177"/>
              <a:gd name="connsiteX62" fmla="*/ 3930274 w 8037833"/>
              <a:gd name="connsiteY62" fmla="*/ 3717148 h 3784177"/>
              <a:gd name="connsiteX63" fmla="*/ 3907660 w 8037833"/>
              <a:gd name="connsiteY63" fmla="*/ 3714456 h 3784177"/>
              <a:gd name="connsiteX64" fmla="*/ 3905087 w 8037833"/>
              <a:gd name="connsiteY64" fmla="*/ 3716098 h 3784177"/>
              <a:gd name="connsiteX65" fmla="*/ 3886347 w 8037833"/>
              <a:gd name="connsiteY65" fmla="*/ 3706620 h 3784177"/>
              <a:gd name="connsiteX66" fmla="*/ 3870533 w 8037833"/>
              <a:gd name="connsiteY66" fmla="*/ 3689905 h 3784177"/>
              <a:gd name="connsiteX67" fmla="*/ 3678563 w 8037833"/>
              <a:gd name="connsiteY67" fmla="*/ 3694486 h 3784177"/>
              <a:gd name="connsiteX68" fmla="*/ 3524121 w 8037833"/>
              <a:gd name="connsiteY68" fmla="*/ 3642736 h 3784177"/>
              <a:gd name="connsiteX69" fmla="*/ 3432153 w 8037833"/>
              <a:gd name="connsiteY69" fmla="*/ 3667780 h 3784177"/>
              <a:gd name="connsiteX70" fmla="*/ 3373519 w 8037833"/>
              <a:gd name="connsiteY70" fmla="*/ 3665785 h 3784177"/>
              <a:gd name="connsiteX71" fmla="*/ 3114267 w 8037833"/>
              <a:gd name="connsiteY71" fmla="*/ 3638983 h 3784177"/>
              <a:gd name="connsiteX72" fmla="*/ 3048270 w 8037833"/>
              <a:gd name="connsiteY72" fmla="*/ 3649949 h 3784177"/>
              <a:gd name="connsiteX73" fmla="*/ 2989722 w 8037833"/>
              <a:gd name="connsiteY73" fmla="*/ 3623230 h 3784177"/>
              <a:gd name="connsiteX74" fmla="*/ 2965734 w 8037833"/>
              <a:gd name="connsiteY74" fmla="*/ 3635676 h 3784177"/>
              <a:gd name="connsiteX75" fmla="*/ 2961603 w 8037833"/>
              <a:gd name="connsiteY75" fmla="*/ 3638221 h 3784177"/>
              <a:gd name="connsiteX76" fmla="*/ 2944959 w 8037833"/>
              <a:gd name="connsiteY76" fmla="*/ 3639723 h 3784177"/>
              <a:gd name="connsiteX77" fmla="*/ 2940402 w 8037833"/>
              <a:gd name="connsiteY77" fmla="*/ 3651000 h 3784177"/>
              <a:gd name="connsiteX78" fmla="*/ 2915449 w 8037833"/>
              <a:gd name="connsiteY78" fmla="*/ 3661039 h 3784177"/>
              <a:gd name="connsiteX79" fmla="*/ 2884777 w 8037833"/>
              <a:gd name="connsiteY79" fmla="*/ 3660775 h 3784177"/>
              <a:gd name="connsiteX80" fmla="*/ 2739034 w 8037833"/>
              <a:gd name="connsiteY80" fmla="*/ 3647396 h 3784177"/>
              <a:gd name="connsiteX81" fmla="*/ 2651827 w 8037833"/>
              <a:gd name="connsiteY81" fmla="*/ 3646306 h 3784177"/>
              <a:gd name="connsiteX82" fmla="*/ 2618680 w 8037833"/>
              <a:gd name="connsiteY82" fmla="*/ 3656755 h 3784177"/>
              <a:gd name="connsiteX83" fmla="*/ 2572404 w 8037833"/>
              <a:gd name="connsiteY83" fmla="*/ 3664043 h 3784177"/>
              <a:gd name="connsiteX84" fmla="*/ 2490721 w 8037833"/>
              <a:gd name="connsiteY84" fmla="*/ 3685313 h 3784177"/>
              <a:gd name="connsiteX85" fmla="*/ 2423704 w 8037833"/>
              <a:gd name="connsiteY85" fmla="*/ 3658079 h 3784177"/>
              <a:gd name="connsiteX86" fmla="*/ 2301172 w 8037833"/>
              <a:gd name="connsiteY86" fmla="*/ 3663053 h 3784177"/>
              <a:gd name="connsiteX87" fmla="*/ 2294102 w 8037833"/>
              <a:gd name="connsiteY87" fmla="*/ 3671151 h 3784177"/>
              <a:gd name="connsiteX88" fmla="*/ 2238966 w 8037833"/>
              <a:gd name="connsiteY88" fmla="*/ 3668777 h 3784177"/>
              <a:gd name="connsiteX89" fmla="*/ 2082844 w 8037833"/>
              <a:gd name="connsiteY89" fmla="*/ 3631994 h 3784177"/>
              <a:gd name="connsiteX90" fmla="*/ 1938480 w 8037833"/>
              <a:gd name="connsiteY90" fmla="*/ 3601439 h 3784177"/>
              <a:gd name="connsiteX91" fmla="*/ 1900166 w 8037833"/>
              <a:gd name="connsiteY91" fmla="*/ 3609358 h 3784177"/>
              <a:gd name="connsiteX92" fmla="*/ 1835976 w 8037833"/>
              <a:gd name="connsiteY92" fmla="*/ 3622065 h 3784177"/>
              <a:gd name="connsiteX93" fmla="*/ 1787830 w 8037833"/>
              <a:gd name="connsiteY93" fmla="*/ 3633173 h 3784177"/>
              <a:gd name="connsiteX94" fmla="*/ 1734224 w 8037833"/>
              <a:gd name="connsiteY94" fmla="*/ 3655593 h 3784177"/>
              <a:gd name="connsiteX95" fmla="*/ 1721989 w 8037833"/>
              <a:gd name="connsiteY95" fmla="*/ 3627298 h 3784177"/>
              <a:gd name="connsiteX96" fmla="*/ 1664576 w 8037833"/>
              <a:gd name="connsiteY96" fmla="*/ 3638572 h 3784177"/>
              <a:gd name="connsiteX97" fmla="*/ 1577459 w 8037833"/>
              <a:gd name="connsiteY97" fmla="*/ 3658824 h 3784177"/>
              <a:gd name="connsiteX98" fmla="*/ 1527269 w 8037833"/>
              <a:gd name="connsiteY98" fmla="*/ 3663088 h 3784177"/>
              <a:gd name="connsiteX99" fmla="*/ 1390118 w 8037833"/>
              <a:gd name="connsiteY99" fmla="*/ 3682789 h 3784177"/>
              <a:gd name="connsiteX100" fmla="*/ 1252698 w 8037833"/>
              <a:gd name="connsiteY100" fmla="*/ 3708662 h 3784177"/>
              <a:gd name="connsiteX101" fmla="*/ 1171039 w 8037833"/>
              <a:gd name="connsiteY101" fmla="*/ 3758642 h 3784177"/>
              <a:gd name="connsiteX102" fmla="*/ 1058106 w 8037833"/>
              <a:gd name="connsiteY102" fmla="*/ 3776166 h 3784177"/>
              <a:gd name="connsiteX103" fmla="*/ 1039167 w 8037833"/>
              <a:gd name="connsiteY103" fmla="*/ 3784177 h 3784177"/>
              <a:gd name="connsiteX104" fmla="*/ 1012958 w 8037833"/>
              <a:gd name="connsiteY104" fmla="*/ 3779206 h 3784177"/>
              <a:gd name="connsiteX105" fmla="*/ 907906 w 8037833"/>
              <a:gd name="connsiteY105" fmla="*/ 3757678 h 3784177"/>
              <a:gd name="connsiteX106" fmla="*/ 825226 w 8037833"/>
              <a:gd name="connsiteY106" fmla="*/ 3726369 h 3784177"/>
              <a:gd name="connsiteX107" fmla="*/ 722264 w 8037833"/>
              <a:gd name="connsiteY107" fmla="*/ 3747612 h 3784177"/>
              <a:gd name="connsiteX108" fmla="*/ 659460 w 8037833"/>
              <a:gd name="connsiteY108" fmla="*/ 3740429 h 3784177"/>
              <a:gd name="connsiteX109" fmla="*/ 556552 w 8037833"/>
              <a:gd name="connsiteY109" fmla="*/ 3739124 h 3784177"/>
              <a:gd name="connsiteX110" fmla="*/ 445444 w 8037833"/>
              <a:gd name="connsiteY110" fmla="*/ 3764831 h 3784177"/>
              <a:gd name="connsiteX111" fmla="*/ 393295 w 8037833"/>
              <a:gd name="connsiteY111" fmla="*/ 3753097 h 3784177"/>
              <a:gd name="connsiteX112" fmla="*/ 339711 w 8037833"/>
              <a:gd name="connsiteY112" fmla="*/ 3718242 h 3784177"/>
              <a:gd name="connsiteX113" fmla="*/ 222239 w 8037833"/>
              <a:gd name="connsiteY113" fmla="*/ 3672335 h 3784177"/>
              <a:gd name="connsiteX114" fmla="*/ 163578 w 8037833"/>
              <a:gd name="connsiteY114" fmla="*/ 3656292 h 3784177"/>
              <a:gd name="connsiteX115" fmla="*/ 72220 w 8037833"/>
              <a:gd name="connsiteY115" fmla="*/ 3645272 h 3784177"/>
              <a:gd name="connsiteX116" fmla="*/ 44395 w 8037833"/>
              <a:gd name="connsiteY116" fmla="*/ 3639455 h 3784177"/>
              <a:gd name="connsiteX117" fmla="*/ 1962 w 8037833"/>
              <a:gd name="connsiteY117" fmla="*/ 3635948 h 3784177"/>
              <a:gd name="connsiteX118" fmla="*/ 0 w 8037833"/>
              <a:gd name="connsiteY118" fmla="*/ 3635261 h 3784177"/>
              <a:gd name="connsiteX119" fmla="*/ 0 w 8037833"/>
              <a:gd name="connsiteY119"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462092 w 8037833"/>
              <a:gd name="connsiteY19" fmla="*/ 3373529 h 3784177"/>
              <a:gd name="connsiteX20" fmla="*/ 6352283 w 8037833"/>
              <a:gd name="connsiteY20" fmla="*/ 3374762 h 3784177"/>
              <a:gd name="connsiteX21" fmla="*/ 6111718 w 8037833"/>
              <a:gd name="connsiteY21" fmla="*/ 3357536 h 3784177"/>
              <a:gd name="connsiteX22" fmla="*/ 6022263 w 8037833"/>
              <a:gd name="connsiteY22" fmla="*/ 3359057 h 3784177"/>
              <a:gd name="connsiteX23" fmla="*/ 5891274 w 8037833"/>
              <a:gd name="connsiteY23" fmla="*/ 3397681 h 3784177"/>
              <a:gd name="connsiteX24" fmla="*/ 5835383 w 8037833"/>
              <a:gd name="connsiteY24" fmla="*/ 3377529 h 3784177"/>
              <a:gd name="connsiteX25" fmla="*/ 5746050 w 8037833"/>
              <a:gd name="connsiteY25" fmla="*/ 3426142 h 3784177"/>
              <a:gd name="connsiteX26" fmla="*/ 5613670 w 8037833"/>
              <a:gd name="connsiteY26" fmla="*/ 3428671 h 3784177"/>
              <a:gd name="connsiteX27" fmla="*/ 5535334 w 8037833"/>
              <a:gd name="connsiteY27" fmla="*/ 3437044 h 3784177"/>
              <a:gd name="connsiteX28" fmla="*/ 5506940 w 8037833"/>
              <a:gd name="connsiteY28" fmla="*/ 3450999 h 3784177"/>
              <a:gd name="connsiteX29" fmla="*/ 5466372 w 8037833"/>
              <a:gd name="connsiteY29" fmla="*/ 3463245 h 3784177"/>
              <a:gd name="connsiteX30" fmla="*/ 5395833 w 8037833"/>
              <a:gd name="connsiteY30" fmla="*/ 3493194 h 3784177"/>
              <a:gd name="connsiteX31" fmla="*/ 5305325 w 8037833"/>
              <a:gd name="connsiteY31" fmla="*/ 3505200 h 3784177"/>
              <a:gd name="connsiteX32" fmla="*/ 5223043 w 8037833"/>
              <a:gd name="connsiteY32" fmla="*/ 3491664 h 3784177"/>
              <a:gd name="connsiteX33" fmla="*/ 5217733 w 8037833"/>
              <a:gd name="connsiteY33" fmla="*/ 3500463 h 3784177"/>
              <a:gd name="connsiteX34" fmla="*/ 5167992 w 8037833"/>
              <a:gd name="connsiteY34" fmla="*/ 3504085 h 3784177"/>
              <a:gd name="connsiteX35" fmla="*/ 4987020 w 8037833"/>
              <a:gd name="connsiteY35" fmla="*/ 3461263 h 3784177"/>
              <a:gd name="connsiteX36" fmla="*/ 4890003 w 8037833"/>
              <a:gd name="connsiteY36" fmla="*/ 3469874 h 3784177"/>
              <a:gd name="connsiteX37" fmla="*/ 4856654 w 8037833"/>
              <a:gd name="connsiteY37" fmla="*/ 3481880 h 3784177"/>
              <a:gd name="connsiteX38" fmla="*/ 4800711 w 8037833"/>
              <a:gd name="connsiteY38" fmla="*/ 3501441 h 3784177"/>
              <a:gd name="connsiteX39" fmla="*/ 4761569 w 8037833"/>
              <a:gd name="connsiteY39" fmla="*/ 3538103 h 3784177"/>
              <a:gd name="connsiteX40" fmla="*/ 4713734 w 8037833"/>
              <a:gd name="connsiteY40" fmla="*/ 3545724 h 3784177"/>
              <a:gd name="connsiteX41" fmla="*/ 4699169 w 8037833"/>
              <a:gd name="connsiteY41" fmla="*/ 3518988 h 3784177"/>
              <a:gd name="connsiteX42" fmla="*/ 4649120 w 8037833"/>
              <a:gd name="connsiteY42" fmla="*/ 3536392 h 3784177"/>
              <a:gd name="connsiteX43" fmla="*/ 4573578 w 8037833"/>
              <a:gd name="connsiteY43" fmla="*/ 3565923 h 3784177"/>
              <a:gd name="connsiteX44" fmla="*/ 4529117 w 8037833"/>
              <a:gd name="connsiteY44" fmla="*/ 3575592 h 3784177"/>
              <a:gd name="connsiteX45" fmla="*/ 4408641 w 8037833"/>
              <a:gd name="connsiteY45" fmla="*/ 3610000 h 3784177"/>
              <a:gd name="connsiteX46" fmla="*/ 4356402 w 8037833"/>
              <a:gd name="connsiteY46" fmla="*/ 3642792 h 3784177"/>
              <a:gd name="connsiteX47" fmla="*/ 4270245 w 8037833"/>
              <a:gd name="connsiteY47" fmla="*/ 3665789 h 3784177"/>
              <a:gd name="connsiteX48" fmla="*/ 4208725 w 8037833"/>
              <a:gd name="connsiteY48" fmla="*/ 3704841 h 3784177"/>
              <a:gd name="connsiteX49" fmla="*/ 4201632 w 8037833"/>
              <a:gd name="connsiteY49" fmla="*/ 3702602 h 3784177"/>
              <a:gd name="connsiteX50" fmla="*/ 4191289 w 8037833"/>
              <a:gd name="connsiteY50" fmla="*/ 3702380 h 3784177"/>
              <a:gd name="connsiteX51" fmla="*/ 4191039 w 8037833"/>
              <a:gd name="connsiteY51" fmla="*/ 3702831 h 3784177"/>
              <a:gd name="connsiteX52" fmla="*/ 4181340 w 8037833"/>
              <a:gd name="connsiteY52" fmla="*/ 3701729 h 3784177"/>
              <a:gd name="connsiteX53" fmla="*/ 4133816 w 8037833"/>
              <a:gd name="connsiteY53" fmla="*/ 3690565 h 3784177"/>
              <a:gd name="connsiteX54" fmla="*/ 4071732 w 8037833"/>
              <a:gd name="connsiteY54" fmla="*/ 3732513 h 3784177"/>
              <a:gd name="connsiteX55" fmla="*/ 4045924 w 8037833"/>
              <a:gd name="connsiteY55" fmla="*/ 3739404 h 3784177"/>
              <a:gd name="connsiteX56" fmla="*/ 4032171 w 8037833"/>
              <a:gd name="connsiteY56" fmla="*/ 3745523 h 3784177"/>
              <a:gd name="connsiteX57" fmla="*/ 4031335 w 8037833"/>
              <a:gd name="connsiteY57" fmla="*/ 3747479 h 3784177"/>
              <a:gd name="connsiteX58" fmla="*/ 3985774 w 8037833"/>
              <a:gd name="connsiteY58" fmla="*/ 3736547 h 3784177"/>
              <a:gd name="connsiteX59" fmla="*/ 3979769 w 8037833"/>
              <a:gd name="connsiteY59" fmla="*/ 3738769 h 3784177"/>
              <a:gd name="connsiteX60" fmla="*/ 3950014 w 8037833"/>
              <a:gd name="connsiteY60" fmla="*/ 3726942 h 3784177"/>
              <a:gd name="connsiteX61" fmla="*/ 3934671 w 8037833"/>
              <a:gd name="connsiteY61" fmla="*/ 3723339 h 3784177"/>
              <a:gd name="connsiteX62" fmla="*/ 3930274 w 8037833"/>
              <a:gd name="connsiteY62" fmla="*/ 3717148 h 3784177"/>
              <a:gd name="connsiteX63" fmla="*/ 3907660 w 8037833"/>
              <a:gd name="connsiteY63" fmla="*/ 3714456 h 3784177"/>
              <a:gd name="connsiteX64" fmla="*/ 3905087 w 8037833"/>
              <a:gd name="connsiteY64" fmla="*/ 3716098 h 3784177"/>
              <a:gd name="connsiteX65" fmla="*/ 3886347 w 8037833"/>
              <a:gd name="connsiteY65" fmla="*/ 3706620 h 3784177"/>
              <a:gd name="connsiteX66" fmla="*/ 3870533 w 8037833"/>
              <a:gd name="connsiteY66" fmla="*/ 3689905 h 3784177"/>
              <a:gd name="connsiteX67" fmla="*/ 3678563 w 8037833"/>
              <a:gd name="connsiteY67" fmla="*/ 3694486 h 3784177"/>
              <a:gd name="connsiteX68" fmla="*/ 3524121 w 8037833"/>
              <a:gd name="connsiteY68" fmla="*/ 3642736 h 3784177"/>
              <a:gd name="connsiteX69" fmla="*/ 3432153 w 8037833"/>
              <a:gd name="connsiteY69" fmla="*/ 3667780 h 3784177"/>
              <a:gd name="connsiteX70" fmla="*/ 3373519 w 8037833"/>
              <a:gd name="connsiteY70" fmla="*/ 3665785 h 3784177"/>
              <a:gd name="connsiteX71" fmla="*/ 3114267 w 8037833"/>
              <a:gd name="connsiteY71" fmla="*/ 3638983 h 3784177"/>
              <a:gd name="connsiteX72" fmla="*/ 3048270 w 8037833"/>
              <a:gd name="connsiteY72" fmla="*/ 3649949 h 3784177"/>
              <a:gd name="connsiteX73" fmla="*/ 2989722 w 8037833"/>
              <a:gd name="connsiteY73" fmla="*/ 3623230 h 3784177"/>
              <a:gd name="connsiteX74" fmla="*/ 2965734 w 8037833"/>
              <a:gd name="connsiteY74" fmla="*/ 3635676 h 3784177"/>
              <a:gd name="connsiteX75" fmla="*/ 2961603 w 8037833"/>
              <a:gd name="connsiteY75" fmla="*/ 3638221 h 3784177"/>
              <a:gd name="connsiteX76" fmla="*/ 2944959 w 8037833"/>
              <a:gd name="connsiteY76" fmla="*/ 3639723 h 3784177"/>
              <a:gd name="connsiteX77" fmla="*/ 2940402 w 8037833"/>
              <a:gd name="connsiteY77" fmla="*/ 3651000 h 3784177"/>
              <a:gd name="connsiteX78" fmla="*/ 2915449 w 8037833"/>
              <a:gd name="connsiteY78" fmla="*/ 3661039 h 3784177"/>
              <a:gd name="connsiteX79" fmla="*/ 2884777 w 8037833"/>
              <a:gd name="connsiteY79" fmla="*/ 3660775 h 3784177"/>
              <a:gd name="connsiteX80" fmla="*/ 2739034 w 8037833"/>
              <a:gd name="connsiteY80" fmla="*/ 3647396 h 3784177"/>
              <a:gd name="connsiteX81" fmla="*/ 2651827 w 8037833"/>
              <a:gd name="connsiteY81" fmla="*/ 3646306 h 3784177"/>
              <a:gd name="connsiteX82" fmla="*/ 2618680 w 8037833"/>
              <a:gd name="connsiteY82" fmla="*/ 3656755 h 3784177"/>
              <a:gd name="connsiteX83" fmla="*/ 2572404 w 8037833"/>
              <a:gd name="connsiteY83" fmla="*/ 3664043 h 3784177"/>
              <a:gd name="connsiteX84" fmla="*/ 2490721 w 8037833"/>
              <a:gd name="connsiteY84" fmla="*/ 3685313 h 3784177"/>
              <a:gd name="connsiteX85" fmla="*/ 2423704 w 8037833"/>
              <a:gd name="connsiteY85" fmla="*/ 3658079 h 3784177"/>
              <a:gd name="connsiteX86" fmla="*/ 2301172 w 8037833"/>
              <a:gd name="connsiteY86" fmla="*/ 3663053 h 3784177"/>
              <a:gd name="connsiteX87" fmla="*/ 2294102 w 8037833"/>
              <a:gd name="connsiteY87" fmla="*/ 3671151 h 3784177"/>
              <a:gd name="connsiteX88" fmla="*/ 2238966 w 8037833"/>
              <a:gd name="connsiteY88" fmla="*/ 3668777 h 3784177"/>
              <a:gd name="connsiteX89" fmla="*/ 2082844 w 8037833"/>
              <a:gd name="connsiteY89" fmla="*/ 3631994 h 3784177"/>
              <a:gd name="connsiteX90" fmla="*/ 1938480 w 8037833"/>
              <a:gd name="connsiteY90" fmla="*/ 3601439 h 3784177"/>
              <a:gd name="connsiteX91" fmla="*/ 1900166 w 8037833"/>
              <a:gd name="connsiteY91" fmla="*/ 3609358 h 3784177"/>
              <a:gd name="connsiteX92" fmla="*/ 1835976 w 8037833"/>
              <a:gd name="connsiteY92" fmla="*/ 3622065 h 3784177"/>
              <a:gd name="connsiteX93" fmla="*/ 1787830 w 8037833"/>
              <a:gd name="connsiteY93" fmla="*/ 3633173 h 3784177"/>
              <a:gd name="connsiteX94" fmla="*/ 1734224 w 8037833"/>
              <a:gd name="connsiteY94" fmla="*/ 3655593 h 3784177"/>
              <a:gd name="connsiteX95" fmla="*/ 1721989 w 8037833"/>
              <a:gd name="connsiteY95" fmla="*/ 3627298 h 3784177"/>
              <a:gd name="connsiteX96" fmla="*/ 1664576 w 8037833"/>
              <a:gd name="connsiteY96" fmla="*/ 3638572 h 3784177"/>
              <a:gd name="connsiteX97" fmla="*/ 1577459 w 8037833"/>
              <a:gd name="connsiteY97" fmla="*/ 3658824 h 3784177"/>
              <a:gd name="connsiteX98" fmla="*/ 1527269 w 8037833"/>
              <a:gd name="connsiteY98" fmla="*/ 3663088 h 3784177"/>
              <a:gd name="connsiteX99" fmla="*/ 1390118 w 8037833"/>
              <a:gd name="connsiteY99" fmla="*/ 3682789 h 3784177"/>
              <a:gd name="connsiteX100" fmla="*/ 1252698 w 8037833"/>
              <a:gd name="connsiteY100" fmla="*/ 3708662 h 3784177"/>
              <a:gd name="connsiteX101" fmla="*/ 1171039 w 8037833"/>
              <a:gd name="connsiteY101" fmla="*/ 3758642 h 3784177"/>
              <a:gd name="connsiteX102" fmla="*/ 1058106 w 8037833"/>
              <a:gd name="connsiteY102" fmla="*/ 3776166 h 3784177"/>
              <a:gd name="connsiteX103" fmla="*/ 1039167 w 8037833"/>
              <a:gd name="connsiteY103" fmla="*/ 3784177 h 3784177"/>
              <a:gd name="connsiteX104" fmla="*/ 1012958 w 8037833"/>
              <a:gd name="connsiteY104" fmla="*/ 3779206 h 3784177"/>
              <a:gd name="connsiteX105" fmla="*/ 907906 w 8037833"/>
              <a:gd name="connsiteY105" fmla="*/ 3757678 h 3784177"/>
              <a:gd name="connsiteX106" fmla="*/ 825226 w 8037833"/>
              <a:gd name="connsiteY106" fmla="*/ 3726369 h 3784177"/>
              <a:gd name="connsiteX107" fmla="*/ 722264 w 8037833"/>
              <a:gd name="connsiteY107" fmla="*/ 3747612 h 3784177"/>
              <a:gd name="connsiteX108" fmla="*/ 659460 w 8037833"/>
              <a:gd name="connsiteY108" fmla="*/ 3740429 h 3784177"/>
              <a:gd name="connsiteX109" fmla="*/ 556552 w 8037833"/>
              <a:gd name="connsiteY109" fmla="*/ 3739124 h 3784177"/>
              <a:gd name="connsiteX110" fmla="*/ 445444 w 8037833"/>
              <a:gd name="connsiteY110" fmla="*/ 3764831 h 3784177"/>
              <a:gd name="connsiteX111" fmla="*/ 393295 w 8037833"/>
              <a:gd name="connsiteY111" fmla="*/ 3753097 h 3784177"/>
              <a:gd name="connsiteX112" fmla="*/ 339711 w 8037833"/>
              <a:gd name="connsiteY112" fmla="*/ 3718242 h 3784177"/>
              <a:gd name="connsiteX113" fmla="*/ 222239 w 8037833"/>
              <a:gd name="connsiteY113" fmla="*/ 3672335 h 3784177"/>
              <a:gd name="connsiteX114" fmla="*/ 163578 w 8037833"/>
              <a:gd name="connsiteY114" fmla="*/ 3656292 h 3784177"/>
              <a:gd name="connsiteX115" fmla="*/ 72220 w 8037833"/>
              <a:gd name="connsiteY115" fmla="*/ 3645272 h 3784177"/>
              <a:gd name="connsiteX116" fmla="*/ 44395 w 8037833"/>
              <a:gd name="connsiteY116" fmla="*/ 3639455 h 3784177"/>
              <a:gd name="connsiteX117" fmla="*/ 1962 w 8037833"/>
              <a:gd name="connsiteY117" fmla="*/ 3635948 h 3784177"/>
              <a:gd name="connsiteX118" fmla="*/ 0 w 8037833"/>
              <a:gd name="connsiteY118" fmla="*/ 3635261 h 3784177"/>
              <a:gd name="connsiteX119" fmla="*/ 0 w 8037833"/>
              <a:gd name="connsiteY119"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835383 w 8037833"/>
              <a:gd name="connsiteY23" fmla="*/ 3377529 h 3784177"/>
              <a:gd name="connsiteX24" fmla="*/ 5746050 w 8037833"/>
              <a:gd name="connsiteY24" fmla="*/ 3426142 h 3784177"/>
              <a:gd name="connsiteX25" fmla="*/ 5613670 w 8037833"/>
              <a:gd name="connsiteY25" fmla="*/ 3428671 h 3784177"/>
              <a:gd name="connsiteX26" fmla="*/ 5535334 w 8037833"/>
              <a:gd name="connsiteY26" fmla="*/ 3437044 h 3784177"/>
              <a:gd name="connsiteX27" fmla="*/ 5506940 w 8037833"/>
              <a:gd name="connsiteY27" fmla="*/ 3450999 h 3784177"/>
              <a:gd name="connsiteX28" fmla="*/ 5466372 w 8037833"/>
              <a:gd name="connsiteY28" fmla="*/ 3463245 h 3784177"/>
              <a:gd name="connsiteX29" fmla="*/ 5395833 w 8037833"/>
              <a:gd name="connsiteY29" fmla="*/ 3493194 h 3784177"/>
              <a:gd name="connsiteX30" fmla="*/ 5305325 w 8037833"/>
              <a:gd name="connsiteY30" fmla="*/ 3505200 h 3784177"/>
              <a:gd name="connsiteX31" fmla="*/ 5223043 w 8037833"/>
              <a:gd name="connsiteY31" fmla="*/ 3491664 h 3784177"/>
              <a:gd name="connsiteX32" fmla="*/ 5217733 w 8037833"/>
              <a:gd name="connsiteY32" fmla="*/ 3500463 h 3784177"/>
              <a:gd name="connsiteX33" fmla="*/ 5167992 w 8037833"/>
              <a:gd name="connsiteY33" fmla="*/ 3504085 h 3784177"/>
              <a:gd name="connsiteX34" fmla="*/ 4987020 w 8037833"/>
              <a:gd name="connsiteY34" fmla="*/ 3461263 h 3784177"/>
              <a:gd name="connsiteX35" fmla="*/ 4890003 w 8037833"/>
              <a:gd name="connsiteY35" fmla="*/ 3469874 h 3784177"/>
              <a:gd name="connsiteX36" fmla="*/ 4856654 w 8037833"/>
              <a:gd name="connsiteY36" fmla="*/ 3481880 h 3784177"/>
              <a:gd name="connsiteX37" fmla="*/ 4800711 w 8037833"/>
              <a:gd name="connsiteY37" fmla="*/ 3501441 h 3784177"/>
              <a:gd name="connsiteX38" fmla="*/ 4761569 w 8037833"/>
              <a:gd name="connsiteY38" fmla="*/ 3538103 h 3784177"/>
              <a:gd name="connsiteX39" fmla="*/ 4713734 w 8037833"/>
              <a:gd name="connsiteY39" fmla="*/ 3545724 h 3784177"/>
              <a:gd name="connsiteX40" fmla="*/ 4699169 w 8037833"/>
              <a:gd name="connsiteY40" fmla="*/ 3518988 h 3784177"/>
              <a:gd name="connsiteX41" fmla="*/ 4649120 w 8037833"/>
              <a:gd name="connsiteY41" fmla="*/ 3536392 h 3784177"/>
              <a:gd name="connsiteX42" fmla="*/ 4573578 w 8037833"/>
              <a:gd name="connsiteY42" fmla="*/ 3565923 h 3784177"/>
              <a:gd name="connsiteX43" fmla="*/ 4529117 w 8037833"/>
              <a:gd name="connsiteY43" fmla="*/ 3575592 h 3784177"/>
              <a:gd name="connsiteX44" fmla="*/ 4408641 w 8037833"/>
              <a:gd name="connsiteY44" fmla="*/ 3610000 h 3784177"/>
              <a:gd name="connsiteX45" fmla="*/ 4356402 w 8037833"/>
              <a:gd name="connsiteY45" fmla="*/ 3642792 h 3784177"/>
              <a:gd name="connsiteX46" fmla="*/ 4270245 w 8037833"/>
              <a:gd name="connsiteY46" fmla="*/ 3665789 h 3784177"/>
              <a:gd name="connsiteX47" fmla="*/ 4208725 w 8037833"/>
              <a:gd name="connsiteY47" fmla="*/ 3704841 h 3784177"/>
              <a:gd name="connsiteX48" fmla="*/ 4201632 w 8037833"/>
              <a:gd name="connsiteY48" fmla="*/ 3702602 h 3784177"/>
              <a:gd name="connsiteX49" fmla="*/ 4191289 w 8037833"/>
              <a:gd name="connsiteY49" fmla="*/ 3702380 h 3784177"/>
              <a:gd name="connsiteX50" fmla="*/ 4191039 w 8037833"/>
              <a:gd name="connsiteY50" fmla="*/ 3702831 h 3784177"/>
              <a:gd name="connsiteX51" fmla="*/ 4181340 w 8037833"/>
              <a:gd name="connsiteY51" fmla="*/ 3701729 h 3784177"/>
              <a:gd name="connsiteX52" fmla="*/ 4133816 w 8037833"/>
              <a:gd name="connsiteY52" fmla="*/ 3690565 h 3784177"/>
              <a:gd name="connsiteX53" fmla="*/ 4071732 w 8037833"/>
              <a:gd name="connsiteY53" fmla="*/ 3732513 h 3784177"/>
              <a:gd name="connsiteX54" fmla="*/ 4045924 w 8037833"/>
              <a:gd name="connsiteY54" fmla="*/ 3739404 h 3784177"/>
              <a:gd name="connsiteX55" fmla="*/ 4032171 w 8037833"/>
              <a:gd name="connsiteY55" fmla="*/ 3745523 h 3784177"/>
              <a:gd name="connsiteX56" fmla="*/ 4031335 w 8037833"/>
              <a:gd name="connsiteY56" fmla="*/ 3747479 h 3784177"/>
              <a:gd name="connsiteX57" fmla="*/ 3985774 w 8037833"/>
              <a:gd name="connsiteY57" fmla="*/ 3736547 h 3784177"/>
              <a:gd name="connsiteX58" fmla="*/ 3979769 w 8037833"/>
              <a:gd name="connsiteY58" fmla="*/ 3738769 h 3784177"/>
              <a:gd name="connsiteX59" fmla="*/ 3950014 w 8037833"/>
              <a:gd name="connsiteY59" fmla="*/ 3726942 h 3784177"/>
              <a:gd name="connsiteX60" fmla="*/ 3934671 w 8037833"/>
              <a:gd name="connsiteY60" fmla="*/ 3723339 h 3784177"/>
              <a:gd name="connsiteX61" fmla="*/ 3930274 w 8037833"/>
              <a:gd name="connsiteY61" fmla="*/ 3717148 h 3784177"/>
              <a:gd name="connsiteX62" fmla="*/ 3907660 w 8037833"/>
              <a:gd name="connsiteY62" fmla="*/ 3714456 h 3784177"/>
              <a:gd name="connsiteX63" fmla="*/ 3905087 w 8037833"/>
              <a:gd name="connsiteY63" fmla="*/ 3716098 h 3784177"/>
              <a:gd name="connsiteX64" fmla="*/ 3886347 w 8037833"/>
              <a:gd name="connsiteY64" fmla="*/ 3706620 h 3784177"/>
              <a:gd name="connsiteX65" fmla="*/ 3870533 w 8037833"/>
              <a:gd name="connsiteY65" fmla="*/ 3689905 h 3784177"/>
              <a:gd name="connsiteX66" fmla="*/ 3678563 w 8037833"/>
              <a:gd name="connsiteY66" fmla="*/ 3694486 h 3784177"/>
              <a:gd name="connsiteX67" fmla="*/ 3524121 w 8037833"/>
              <a:gd name="connsiteY67" fmla="*/ 3642736 h 3784177"/>
              <a:gd name="connsiteX68" fmla="*/ 3432153 w 8037833"/>
              <a:gd name="connsiteY68" fmla="*/ 3667780 h 3784177"/>
              <a:gd name="connsiteX69" fmla="*/ 3373519 w 8037833"/>
              <a:gd name="connsiteY69" fmla="*/ 3665785 h 3784177"/>
              <a:gd name="connsiteX70" fmla="*/ 3114267 w 8037833"/>
              <a:gd name="connsiteY70" fmla="*/ 3638983 h 3784177"/>
              <a:gd name="connsiteX71" fmla="*/ 3048270 w 8037833"/>
              <a:gd name="connsiteY71" fmla="*/ 3649949 h 3784177"/>
              <a:gd name="connsiteX72" fmla="*/ 2989722 w 8037833"/>
              <a:gd name="connsiteY72" fmla="*/ 3623230 h 3784177"/>
              <a:gd name="connsiteX73" fmla="*/ 2965734 w 8037833"/>
              <a:gd name="connsiteY73" fmla="*/ 3635676 h 3784177"/>
              <a:gd name="connsiteX74" fmla="*/ 2961603 w 8037833"/>
              <a:gd name="connsiteY74" fmla="*/ 3638221 h 3784177"/>
              <a:gd name="connsiteX75" fmla="*/ 2944959 w 8037833"/>
              <a:gd name="connsiteY75" fmla="*/ 3639723 h 3784177"/>
              <a:gd name="connsiteX76" fmla="*/ 2940402 w 8037833"/>
              <a:gd name="connsiteY76" fmla="*/ 3651000 h 3784177"/>
              <a:gd name="connsiteX77" fmla="*/ 2915449 w 8037833"/>
              <a:gd name="connsiteY77" fmla="*/ 3661039 h 3784177"/>
              <a:gd name="connsiteX78" fmla="*/ 2884777 w 8037833"/>
              <a:gd name="connsiteY78" fmla="*/ 3660775 h 3784177"/>
              <a:gd name="connsiteX79" fmla="*/ 2739034 w 8037833"/>
              <a:gd name="connsiteY79" fmla="*/ 3647396 h 3784177"/>
              <a:gd name="connsiteX80" fmla="*/ 2651827 w 8037833"/>
              <a:gd name="connsiteY80" fmla="*/ 3646306 h 3784177"/>
              <a:gd name="connsiteX81" fmla="*/ 2618680 w 8037833"/>
              <a:gd name="connsiteY81" fmla="*/ 3656755 h 3784177"/>
              <a:gd name="connsiteX82" fmla="*/ 2572404 w 8037833"/>
              <a:gd name="connsiteY82" fmla="*/ 3664043 h 3784177"/>
              <a:gd name="connsiteX83" fmla="*/ 2490721 w 8037833"/>
              <a:gd name="connsiteY83" fmla="*/ 3685313 h 3784177"/>
              <a:gd name="connsiteX84" fmla="*/ 2423704 w 8037833"/>
              <a:gd name="connsiteY84" fmla="*/ 3658079 h 3784177"/>
              <a:gd name="connsiteX85" fmla="*/ 2301172 w 8037833"/>
              <a:gd name="connsiteY85" fmla="*/ 3663053 h 3784177"/>
              <a:gd name="connsiteX86" fmla="*/ 2294102 w 8037833"/>
              <a:gd name="connsiteY86" fmla="*/ 3671151 h 3784177"/>
              <a:gd name="connsiteX87" fmla="*/ 2238966 w 8037833"/>
              <a:gd name="connsiteY87" fmla="*/ 3668777 h 3784177"/>
              <a:gd name="connsiteX88" fmla="*/ 2082844 w 8037833"/>
              <a:gd name="connsiteY88" fmla="*/ 3631994 h 3784177"/>
              <a:gd name="connsiteX89" fmla="*/ 1938480 w 8037833"/>
              <a:gd name="connsiteY89" fmla="*/ 3601439 h 3784177"/>
              <a:gd name="connsiteX90" fmla="*/ 1900166 w 8037833"/>
              <a:gd name="connsiteY90" fmla="*/ 3609358 h 3784177"/>
              <a:gd name="connsiteX91" fmla="*/ 1835976 w 8037833"/>
              <a:gd name="connsiteY91" fmla="*/ 3622065 h 3784177"/>
              <a:gd name="connsiteX92" fmla="*/ 1787830 w 8037833"/>
              <a:gd name="connsiteY92" fmla="*/ 3633173 h 3784177"/>
              <a:gd name="connsiteX93" fmla="*/ 1734224 w 8037833"/>
              <a:gd name="connsiteY93" fmla="*/ 3655593 h 3784177"/>
              <a:gd name="connsiteX94" fmla="*/ 1721989 w 8037833"/>
              <a:gd name="connsiteY94" fmla="*/ 3627298 h 3784177"/>
              <a:gd name="connsiteX95" fmla="*/ 1664576 w 8037833"/>
              <a:gd name="connsiteY95" fmla="*/ 3638572 h 3784177"/>
              <a:gd name="connsiteX96" fmla="*/ 1577459 w 8037833"/>
              <a:gd name="connsiteY96" fmla="*/ 3658824 h 3784177"/>
              <a:gd name="connsiteX97" fmla="*/ 1527269 w 8037833"/>
              <a:gd name="connsiteY97" fmla="*/ 3663088 h 3784177"/>
              <a:gd name="connsiteX98" fmla="*/ 1390118 w 8037833"/>
              <a:gd name="connsiteY98" fmla="*/ 3682789 h 3784177"/>
              <a:gd name="connsiteX99" fmla="*/ 1252698 w 8037833"/>
              <a:gd name="connsiteY99" fmla="*/ 3708662 h 3784177"/>
              <a:gd name="connsiteX100" fmla="*/ 1171039 w 8037833"/>
              <a:gd name="connsiteY100" fmla="*/ 3758642 h 3784177"/>
              <a:gd name="connsiteX101" fmla="*/ 1058106 w 8037833"/>
              <a:gd name="connsiteY101" fmla="*/ 3776166 h 3784177"/>
              <a:gd name="connsiteX102" fmla="*/ 1039167 w 8037833"/>
              <a:gd name="connsiteY102" fmla="*/ 3784177 h 3784177"/>
              <a:gd name="connsiteX103" fmla="*/ 1012958 w 8037833"/>
              <a:gd name="connsiteY103" fmla="*/ 3779206 h 3784177"/>
              <a:gd name="connsiteX104" fmla="*/ 907906 w 8037833"/>
              <a:gd name="connsiteY104" fmla="*/ 3757678 h 3784177"/>
              <a:gd name="connsiteX105" fmla="*/ 825226 w 8037833"/>
              <a:gd name="connsiteY105" fmla="*/ 3726369 h 3784177"/>
              <a:gd name="connsiteX106" fmla="*/ 722264 w 8037833"/>
              <a:gd name="connsiteY106" fmla="*/ 3747612 h 3784177"/>
              <a:gd name="connsiteX107" fmla="*/ 659460 w 8037833"/>
              <a:gd name="connsiteY107" fmla="*/ 3740429 h 3784177"/>
              <a:gd name="connsiteX108" fmla="*/ 556552 w 8037833"/>
              <a:gd name="connsiteY108" fmla="*/ 3739124 h 3784177"/>
              <a:gd name="connsiteX109" fmla="*/ 445444 w 8037833"/>
              <a:gd name="connsiteY109" fmla="*/ 3764831 h 3784177"/>
              <a:gd name="connsiteX110" fmla="*/ 393295 w 8037833"/>
              <a:gd name="connsiteY110" fmla="*/ 3753097 h 3784177"/>
              <a:gd name="connsiteX111" fmla="*/ 339711 w 8037833"/>
              <a:gd name="connsiteY111" fmla="*/ 3718242 h 3784177"/>
              <a:gd name="connsiteX112" fmla="*/ 222239 w 8037833"/>
              <a:gd name="connsiteY112" fmla="*/ 3672335 h 3784177"/>
              <a:gd name="connsiteX113" fmla="*/ 163578 w 8037833"/>
              <a:gd name="connsiteY113" fmla="*/ 3656292 h 3784177"/>
              <a:gd name="connsiteX114" fmla="*/ 72220 w 8037833"/>
              <a:gd name="connsiteY114" fmla="*/ 3645272 h 3784177"/>
              <a:gd name="connsiteX115" fmla="*/ 44395 w 8037833"/>
              <a:gd name="connsiteY115" fmla="*/ 3639455 h 3784177"/>
              <a:gd name="connsiteX116" fmla="*/ 1962 w 8037833"/>
              <a:gd name="connsiteY116" fmla="*/ 3635948 h 3784177"/>
              <a:gd name="connsiteX117" fmla="*/ 0 w 8037833"/>
              <a:gd name="connsiteY117" fmla="*/ 3635261 h 3784177"/>
              <a:gd name="connsiteX118" fmla="*/ 0 w 8037833"/>
              <a:gd name="connsiteY118"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609242 w 8037833"/>
              <a:gd name="connsiteY18" fmla="*/ 335504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835383 w 8037833"/>
              <a:gd name="connsiteY23" fmla="*/ 3377529 h 3784177"/>
              <a:gd name="connsiteX24" fmla="*/ 5746050 w 8037833"/>
              <a:gd name="connsiteY24" fmla="*/ 3426142 h 3784177"/>
              <a:gd name="connsiteX25" fmla="*/ 5613670 w 8037833"/>
              <a:gd name="connsiteY25" fmla="*/ 3428671 h 3784177"/>
              <a:gd name="connsiteX26" fmla="*/ 5535334 w 8037833"/>
              <a:gd name="connsiteY26" fmla="*/ 3437044 h 3784177"/>
              <a:gd name="connsiteX27" fmla="*/ 5506940 w 8037833"/>
              <a:gd name="connsiteY27" fmla="*/ 3450999 h 3784177"/>
              <a:gd name="connsiteX28" fmla="*/ 5466372 w 8037833"/>
              <a:gd name="connsiteY28" fmla="*/ 3463245 h 3784177"/>
              <a:gd name="connsiteX29" fmla="*/ 5395833 w 8037833"/>
              <a:gd name="connsiteY29" fmla="*/ 3493194 h 3784177"/>
              <a:gd name="connsiteX30" fmla="*/ 5305325 w 8037833"/>
              <a:gd name="connsiteY30" fmla="*/ 3505200 h 3784177"/>
              <a:gd name="connsiteX31" fmla="*/ 5223043 w 8037833"/>
              <a:gd name="connsiteY31" fmla="*/ 3491664 h 3784177"/>
              <a:gd name="connsiteX32" fmla="*/ 5217733 w 8037833"/>
              <a:gd name="connsiteY32" fmla="*/ 3500463 h 3784177"/>
              <a:gd name="connsiteX33" fmla="*/ 5167992 w 8037833"/>
              <a:gd name="connsiteY33" fmla="*/ 3504085 h 3784177"/>
              <a:gd name="connsiteX34" fmla="*/ 4987020 w 8037833"/>
              <a:gd name="connsiteY34" fmla="*/ 3461263 h 3784177"/>
              <a:gd name="connsiteX35" fmla="*/ 4890003 w 8037833"/>
              <a:gd name="connsiteY35" fmla="*/ 3469874 h 3784177"/>
              <a:gd name="connsiteX36" fmla="*/ 4856654 w 8037833"/>
              <a:gd name="connsiteY36" fmla="*/ 3481880 h 3784177"/>
              <a:gd name="connsiteX37" fmla="*/ 4800711 w 8037833"/>
              <a:gd name="connsiteY37" fmla="*/ 3501441 h 3784177"/>
              <a:gd name="connsiteX38" fmla="*/ 4761569 w 8037833"/>
              <a:gd name="connsiteY38" fmla="*/ 3538103 h 3784177"/>
              <a:gd name="connsiteX39" fmla="*/ 4713734 w 8037833"/>
              <a:gd name="connsiteY39" fmla="*/ 3545724 h 3784177"/>
              <a:gd name="connsiteX40" fmla="*/ 4699169 w 8037833"/>
              <a:gd name="connsiteY40" fmla="*/ 3518988 h 3784177"/>
              <a:gd name="connsiteX41" fmla="*/ 4649120 w 8037833"/>
              <a:gd name="connsiteY41" fmla="*/ 3536392 h 3784177"/>
              <a:gd name="connsiteX42" fmla="*/ 4573578 w 8037833"/>
              <a:gd name="connsiteY42" fmla="*/ 3565923 h 3784177"/>
              <a:gd name="connsiteX43" fmla="*/ 4529117 w 8037833"/>
              <a:gd name="connsiteY43" fmla="*/ 3575592 h 3784177"/>
              <a:gd name="connsiteX44" fmla="*/ 4408641 w 8037833"/>
              <a:gd name="connsiteY44" fmla="*/ 3610000 h 3784177"/>
              <a:gd name="connsiteX45" fmla="*/ 4356402 w 8037833"/>
              <a:gd name="connsiteY45" fmla="*/ 3642792 h 3784177"/>
              <a:gd name="connsiteX46" fmla="*/ 4270245 w 8037833"/>
              <a:gd name="connsiteY46" fmla="*/ 3665789 h 3784177"/>
              <a:gd name="connsiteX47" fmla="*/ 4208725 w 8037833"/>
              <a:gd name="connsiteY47" fmla="*/ 3704841 h 3784177"/>
              <a:gd name="connsiteX48" fmla="*/ 4201632 w 8037833"/>
              <a:gd name="connsiteY48" fmla="*/ 3702602 h 3784177"/>
              <a:gd name="connsiteX49" fmla="*/ 4191289 w 8037833"/>
              <a:gd name="connsiteY49" fmla="*/ 3702380 h 3784177"/>
              <a:gd name="connsiteX50" fmla="*/ 4191039 w 8037833"/>
              <a:gd name="connsiteY50" fmla="*/ 3702831 h 3784177"/>
              <a:gd name="connsiteX51" fmla="*/ 4181340 w 8037833"/>
              <a:gd name="connsiteY51" fmla="*/ 3701729 h 3784177"/>
              <a:gd name="connsiteX52" fmla="*/ 4133816 w 8037833"/>
              <a:gd name="connsiteY52" fmla="*/ 3690565 h 3784177"/>
              <a:gd name="connsiteX53" fmla="*/ 4071732 w 8037833"/>
              <a:gd name="connsiteY53" fmla="*/ 3732513 h 3784177"/>
              <a:gd name="connsiteX54" fmla="*/ 4045924 w 8037833"/>
              <a:gd name="connsiteY54" fmla="*/ 3739404 h 3784177"/>
              <a:gd name="connsiteX55" fmla="*/ 4032171 w 8037833"/>
              <a:gd name="connsiteY55" fmla="*/ 3745523 h 3784177"/>
              <a:gd name="connsiteX56" fmla="*/ 4031335 w 8037833"/>
              <a:gd name="connsiteY56" fmla="*/ 3747479 h 3784177"/>
              <a:gd name="connsiteX57" fmla="*/ 3985774 w 8037833"/>
              <a:gd name="connsiteY57" fmla="*/ 3736547 h 3784177"/>
              <a:gd name="connsiteX58" fmla="*/ 3979769 w 8037833"/>
              <a:gd name="connsiteY58" fmla="*/ 3738769 h 3784177"/>
              <a:gd name="connsiteX59" fmla="*/ 3950014 w 8037833"/>
              <a:gd name="connsiteY59" fmla="*/ 3726942 h 3784177"/>
              <a:gd name="connsiteX60" fmla="*/ 3934671 w 8037833"/>
              <a:gd name="connsiteY60" fmla="*/ 3723339 h 3784177"/>
              <a:gd name="connsiteX61" fmla="*/ 3930274 w 8037833"/>
              <a:gd name="connsiteY61" fmla="*/ 3717148 h 3784177"/>
              <a:gd name="connsiteX62" fmla="*/ 3907660 w 8037833"/>
              <a:gd name="connsiteY62" fmla="*/ 3714456 h 3784177"/>
              <a:gd name="connsiteX63" fmla="*/ 3905087 w 8037833"/>
              <a:gd name="connsiteY63" fmla="*/ 3716098 h 3784177"/>
              <a:gd name="connsiteX64" fmla="*/ 3886347 w 8037833"/>
              <a:gd name="connsiteY64" fmla="*/ 3706620 h 3784177"/>
              <a:gd name="connsiteX65" fmla="*/ 3870533 w 8037833"/>
              <a:gd name="connsiteY65" fmla="*/ 3689905 h 3784177"/>
              <a:gd name="connsiteX66" fmla="*/ 3678563 w 8037833"/>
              <a:gd name="connsiteY66" fmla="*/ 3694486 h 3784177"/>
              <a:gd name="connsiteX67" fmla="*/ 3524121 w 8037833"/>
              <a:gd name="connsiteY67" fmla="*/ 3642736 h 3784177"/>
              <a:gd name="connsiteX68" fmla="*/ 3432153 w 8037833"/>
              <a:gd name="connsiteY68" fmla="*/ 3667780 h 3784177"/>
              <a:gd name="connsiteX69" fmla="*/ 3373519 w 8037833"/>
              <a:gd name="connsiteY69" fmla="*/ 3665785 h 3784177"/>
              <a:gd name="connsiteX70" fmla="*/ 3114267 w 8037833"/>
              <a:gd name="connsiteY70" fmla="*/ 3638983 h 3784177"/>
              <a:gd name="connsiteX71" fmla="*/ 3048270 w 8037833"/>
              <a:gd name="connsiteY71" fmla="*/ 3649949 h 3784177"/>
              <a:gd name="connsiteX72" fmla="*/ 2989722 w 8037833"/>
              <a:gd name="connsiteY72" fmla="*/ 3623230 h 3784177"/>
              <a:gd name="connsiteX73" fmla="*/ 2965734 w 8037833"/>
              <a:gd name="connsiteY73" fmla="*/ 3635676 h 3784177"/>
              <a:gd name="connsiteX74" fmla="*/ 2961603 w 8037833"/>
              <a:gd name="connsiteY74" fmla="*/ 3638221 h 3784177"/>
              <a:gd name="connsiteX75" fmla="*/ 2944959 w 8037833"/>
              <a:gd name="connsiteY75" fmla="*/ 3639723 h 3784177"/>
              <a:gd name="connsiteX76" fmla="*/ 2940402 w 8037833"/>
              <a:gd name="connsiteY76" fmla="*/ 3651000 h 3784177"/>
              <a:gd name="connsiteX77" fmla="*/ 2915449 w 8037833"/>
              <a:gd name="connsiteY77" fmla="*/ 3661039 h 3784177"/>
              <a:gd name="connsiteX78" fmla="*/ 2884777 w 8037833"/>
              <a:gd name="connsiteY78" fmla="*/ 3660775 h 3784177"/>
              <a:gd name="connsiteX79" fmla="*/ 2739034 w 8037833"/>
              <a:gd name="connsiteY79" fmla="*/ 3647396 h 3784177"/>
              <a:gd name="connsiteX80" fmla="*/ 2651827 w 8037833"/>
              <a:gd name="connsiteY80" fmla="*/ 3646306 h 3784177"/>
              <a:gd name="connsiteX81" fmla="*/ 2618680 w 8037833"/>
              <a:gd name="connsiteY81" fmla="*/ 3656755 h 3784177"/>
              <a:gd name="connsiteX82" fmla="*/ 2572404 w 8037833"/>
              <a:gd name="connsiteY82" fmla="*/ 3664043 h 3784177"/>
              <a:gd name="connsiteX83" fmla="*/ 2490721 w 8037833"/>
              <a:gd name="connsiteY83" fmla="*/ 3685313 h 3784177"/>
              <a:gd name="connsiteX84" fmla="*/ 2423704 w 8037833"/>
              <a:gd name="connsiteY84" fmla="*/ 3658079 h 3784177"/>
              <a:gd name="connsiteX85" fmla="*/ 2301172 w 8037833"/>
              <a:gd name="connsiteY85" fmla="*/ 3663053 h 3784177"/>
              <a:gd name="connsiteX86" fmla="*/ 2294102 w 8037833"/>
              <a:gd name="connsiteY86" fmla="*/ 3671151 h 3784177"/>
              <a:gd name="connsiteX87" fmla="*/ 2238966 w 8037833"/>
              <a:gd name="connsiteY87" fmla="*/ 3668777 h 3784177"/>
              <a:gd name="connsiteX88" fmla="*/ 2082844 w 8037833"/>
              <a:gd name="connsiteY88" fmla="*/ 3631994 h 3784177"/>
              <a:gd name="connsiteX89" fmla="*/ 1938480 w 8037833"/>
              <a:gd name="connsiteY89" fmla="*/ 3601439 h 3784177"/>
              <a:gd name="connsiteX90" fmla="*/ 1900166 w 8037833"/>
              <a:gd name="connsiteY90" fmla="*/ 3609358 h 3784177"/>
              <a:gd name="connsiteX91" fmla="*/ 1835976 w 8037833"/>
              <a:gd name="connsiteY91" fmla="*/ 3622065 h 3784177"/>
              <a:gd name="connsiteX92" fmla="*/ 1787830 w 8037833"/>
              <a:gd name="connsiteY92" fmla="*/ 3633173 h 3784177"/>
              <a:gd name="connsiteX93" fmla="*/ 1734224 w 8037833"/>
              <a:gd name="connsiteY93" fmla="*/ 3655593 h 3784177"/>
              <a:gd name="connsiteX94" fmla="*/ 1721989 w 8037833"/>
              <a:gd name="connsiteY94" fmla="*/ 3627298 h 3784177"/>
              <a:gd name="connsiteX95" fmla="*/ 1664576 w 8037833"/>
              <a:gd name="connsiteY95" fmla="*/ 3638572 h 3784177"/>
              <a:gd name="connsiteX96" fmla="*/ 1577459 w 8037833"/>
              <a:gd name="connsiteY96" fmla="*/ 3658824 h 3784177"/>
              <a:gd name="connsiteX97" fmla="*/ 1527269 w 8037833"/>
              <a:gd name="connsiteY97" fmla="*/ 3663088 h 3784177"/>
              <a:gd name="connsiteX98" fmla="*/ 1390118 w 8037833"/>
              <a:gd name="connsiteY98" fmla="*/ 3682789 h 3784177"/>
              <a:gd name="connsiteX99" fmla="*/ 1252698 w 8037833"/>
              <a:gd name="connsiteY99" fmla="*/ 3708662 h 3784177"/>
              <a:gd name="connsiteX100" fmla="*/ 1171039 w 8037833"/>
              <a:gd name="connsiteY100" fmla="*/ 3758642 h 3784177"/>
              <a:gd name="connsiteX101" fmla="*/ 1058106 w 8037833"/>
              <a:gd name="connsiteY101" fmla="*/ 3776166 h 3784177"/>
              <a:gd name="connsiteX102" fmla="*/ 1039167 w 8037833"/>
              <a:gd name="connsiteY102" fmla="*/ 3784177 h 3784177"/>
              <a:gd name="connsiteX103" fmla="*/ 1012958 w 8037833"/>
              <a:gd name="connsiteY103" fmla="*/ 3779206 h 3784177"/>
              <a:gd name="connsiteX104" fmla="*/ 907906 w 8037833"/>
              <a:gd name="connsiteY104" fmla="*/ 3757678 h 3784177"/>
              <a:gd name="connsiteX105" fmla="*/ 825226 w 8037833"/>
              <a:gd name="connsiteY105" fmla="*/ 3726369 h 3784177"/>
              <a:gd name="connsiteX106" fmla="*/ 722264 w 8037833"/>
              <a:gd name="connsiteY106" fmla="*/ 3747612 h 3784177"/>
              <a:gd name="connsiteX107" fmla="*/ 659460 w 8037833"/>
              <a:gd name="connsiteY107" fmla="*/ 3740429 h 3784177"/>
              <a:gd name="connsiteX108" fmla="*/ 556552 w 8037833"/>
              <a:gd name="connsiteY108" fmla="*/ 3739124 h 3784177"/>
              <a:gd name="connsiteX109" fmla="*/ 445444 w 8037833"/>
              <a:gd name="connsiteY109" fmla="*/ 3764831 h 3784177"/>
              <a:gd name="connsiteX110" fmla="*/ 393295 w 8037833"/>
              <a:gd name="connsiteY110" fmla="*/ 3753097 h 3784177"/>
              <a:gd name="connsiteX111" fmla="*/ 339711 w 8037833"/>
              <a:gd name="connsiteY111" fmla="*/ 3718242 h 3784177"/>
              <a:gd name="connsiteX112" fmla="*/ 222239 w 8037833"/>
              <a:gd name="connsiteY112" fmla="*/ 3672335 h 3784177"/>
              <a:gd name="connsiteX113" fmla="*/ 163578 w 8037833"/>
              <a:gd name="connsiteY113" fmla="*/ 3656292 h 3784177"/>
              <a:gd name="connsiteX114" fmla="*/ 72220 w 8037833"/>
              <a:gd name="connsiteY114" fmla="*/ 3645272 h 3784177"/>
              <a:gd name="connsiteX115" fmla="*/ 44395 w 8037833"/>
              <a:gd name="connsiteY115" fmla="*/ 3639455 h 3784177"/>
              <a:gd name="connsiteX116" fmla="*/ 1962 w 8037833"/>
              <a:gd name="connsiteY116" fmla="*/ 3635948 h 3784177"/>
              <a:gd name="connsiteX117" fmla="*/ 0 w 8037833"/>
              <a:gd name="connsiteY117" fmla="*/ 3635261 h 3784177"/>
              <a:gd name="connsiteX118" fmla="*/ 0 w 8037833"/>
              <a:gd name="connsiteY118"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718286 w 8037833"/>
              <a:gd name="connsiteY17" fmla="*/ 3382997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835383 w 8037833"/>
              <a:gd name="connsiteY23" fmla="*/ 3377529 h 3784177"/>
              <a:gd name="connsiteX24" fmla="*/ 5746050 w 8037833"/>
              <a:gd name="connsiteY24" fmla="*/ 3426142 h 3784177"/>
              <a:gd name="connsiteX25" fmla="*/ 5613670 w 8037833"/>
              <a:gd name="connsiteY25" fmla="*/ 3428671 h 3784177"/>
              <a:gd name="connsiteX26" fmla="*/ 5535334 w 8037833"/>
              <a:gd name="connsiteY26" fmla="*/ 3437044 h 3784177"/>
              <a:gd name="connsiteX27" fmla="*/ 5506940 w 8037833"/>
              <a:gd name="connsiteY27" fmla="*/ 3450999 h 3784177"/>
              <a:gd name="connsiteX28" fmla="*/ 5466372 w 8037833"/>
              <a:gd name="connsiteY28" fmla="*/ 3463245 h 3784177"/>
              <a:gd name="connsiteX29" fmla="*/ 5395833 w 8037833"/>
              <a:gd name="connsiteY29" fmla="*/ 3493194 h 3784177"/>
              <a:gd name="connsiteX30" fmla="*/ 5305325 w 8037833"/>
              <a:gd name="connsiteY30" fmla="*/ 3505200 h 3784177"/>
              <a:gd name="connsiteX31" fmla="*/ 5223043 w 8037833"/>
              <a:gd name="connsiteY31" fmla="*/ 3491664 h 3784177"/>
              <a:gd name="connsiteX32" fmla="*/ 5217733 w 8037833"/>
              <a:gd name="connsiteY32" fmla="*/ 3500463 h 3784177"/>
              <a:gd name="connsiteX33" fmla="*/ 5167992 w 8037833"/>
              <a:gd name="connsiteY33" fmla="*/ 3504085 h 3784177"/>
              <a:gd name="connsiteX34" fmla="*/ 4987020 w 8037833"/>
              <a:gd name="connsiteY34" fmla="*/ 3461263 h 3784177"/>
              <a:gd name="connsiteX35" fmla="*/ 4890003 w 8037833"/>
              <a:gd name="connsiteY35" fmla="*/ 3469874 h 3784177"/>
              <a:gd name="connsiteX36" fmla="*/ 4856654 w 8037833"/>
              <a:gd name="connsiteY36" fmla="*/ 3481880 h 3784177"/>
              <a:gd name="connsiteX37" fmla="*/ 4800711 w 8037833"/>
              <a:gd name="connsiteY37" fmla="*/ 3501441 h 3784177"/>
              <a:gd name="connsiteX38" fmla="*/ 4761569 w 8037833"/>
              <a:gd name="connsiteY38" fmla="*/ 3538103 h 3784177"/>
              <a:gd name="connsiteX39" fmla="*/ 4713734 w 8037833"/>
              <a:gd name="connsiteY39" fmla="*/ 3545724 h 3784177"/>
              <a:gd name="connsiteX40" fmla="*/ 4699169 w 8037833"/>
              <a:gd name="connsiteY40" fmla="*/ 3518988 h 3784177"/>
              <a:gd name="connsiteX41" fmla="*/ 4649120 w 8037833"/>
              <a:gd name="connsiteY41" fmla="*/ 3536392 h 3784177"/>
              <a:gd name="connsiteX42" fmla="*/ 4573578 w 8037833"/>
              <a:gd name="connsiteY42" fmla="*/ 3565923 h 3784177"/>
              <a:gd name="connsiteX43" fmla="*/ 4529117 w 8037833"/>
              <a:gd name="connsiteY43" fmla="*/ 3575592 h 3784177"/>
              <a:gd name="connsiteX44" fmla="*/ 4408641 w 8037833"/>
              <a:gd name="connsiteY44" fmla="*/ 3610000 h 3784177"/>
              <a:gd name="connsiteX45" fmla="*/ 4356402 w 8037833"/>
              <a:gd name="connsiteY45" fmla="*/ 3642792 h 3784177"/>
              <a:gd name="connsiteX46" fmla="*/ 4270245 w 8037833"/>
              <a:gd name="connsiteY46" fmla="*/ 3665789 h 3784177"/>
              <a:gd name="connsiteX47" fmla="*/ 4208725 w 8037833"/>
              <a:gd name="connsiteY47" fmla="*/ 3704841 h 3784177"/>
              <a:gd name="connsiteX48" fmla="*/ 4201632 w 8037833"/>
              <a:gd name="connsiteY48" fmla="*/ 3702602 h 3784177"/>
              <a:gd name="connsiteX49" fmla="*/ 4191289 w 8037833"/>
              <a:gd name="connsiteY49" fmla="*/ 3702380 h 3784177"/>
              <a:gd name="connsiteX50" fmla="*/ 4191039 w 8037833"/>
              <a:gd name="connsiteY50" fmla="*/ 3702831 h 3784177"/>
              <a:gd name="connsiteX51" fmla="*/ 4181340 w 8037833"/>
              <a:gd name="connsiteY51" fmla="*/ 3701729 h 3784177"/>
              <a:gd name="connsiteX52" fmla="*/ 4133816 w 8037833"/>
              <a:gd name="connsiteY52" fmla="*/ 3690565 h 3784177"/>
              <a:gd name="connsiteX53" fmla="*/ 4071732 w 8037833"/>
              <a:gd name="connsiteY53" fmla="*/ 3732513 h 3784177"/>
              <a:gd name="connsiteX54" fmla="*/ 4045924 w 8037833"/>
              <a:gd name="connsiteY54" fmla="*/ 3739404 h 3784177"/>
              <a:gd name="connsiteX55" fmla="*/ 4032171 w 8037833"/>
              <a:gd name="connsiteY55" fmla="*/ 3745523 h 3784177"/>
              <a:gd name="connsiteX56" fmla="*/ 4031335 w 8037833"/>
              <a:gd name="connsiteY56" fmla="*/ 3747479 h 3784177"/>
              <a:gd name="connsiteX57" fmla="*/ 3985774 w 8037833"/>
              <a:gd name="connsiteY57" fmla="*/ 3736547 h 3784177"/>
              <a:gd name="connsiteX58" fmla="*/ 3979769 w 8037833"/>
              <a:gd name="connsiteY58" fmla="*/ 3738769 h 3784177"/>
              <a:gd name="connsiteX59" fmla="*/ 3950014 w 8037833"/>
              <a:gd name="connsiteY59" fmla="*/ 3726942 h 3784177"/>
              <a:gd name="connsiteX60" fmla="*/ 3934671 w 8037833"/>
              <a:gd name="connsiteY60" fmla="*/ 3723339 h 3784177"/>
              <a:gd name="connsiteX61" fmla="*/ 3930274 w 8037833"/>
              <a:gd name="connsiteY61" fmla="*/ 3717148 h 3784177"/>
              <a:gd name="connsiteX62" fmla="*/ 3907660 w 8037833"/>
              <a:gd name="connsiteY62" fmla="*/ 3714456 h 3784177"/>
              <a:gd name="connsiteX63" fmla="*/ 3905087 w 8037833"/>
              <a:gd name="connsiteY63" fmla="*/ 3716098 h 3784177"/>
              <a:gd name="connsiteX64" fmla="*/ 3886347 w 8037833"/>
              <a:gd name="connsiteY64" fmla="*/ 3706620 h 3784177"/>
              <a:gd name="connsiteX65" fmla="*/ 3870533 w 8037833"/>
              <a:gd name="connsiteY65" fmla="*/ 3689905 h 3784177"/>
              <a:gd name="connsiteX66" fmla="*/ 3678563 w 8037833"/>
              <a:gd name="connsiteY66" fmla="*/ 3694486 h 3784177"/>
              <a:gd name="connsiteX67" fmla="*/ 3524121 w 8037833"/>
              <a:gd name="connsiteY67" fmla="*/ 3642736 h 3784177"/>
              <a:gd name="connsiteX68" fmla="*/ 3432153 w 8037833"/>
              <a:gd name="connsiteY68" fmla="*/ 3667780 h 3784177"/>
              <a:gd name="connsiteX69" fmla="*/ 3373519 w 8037833"/>
              <a:gd name="connsiteY69" fmla="*/ 3665785 h 3784177"/>
              <a:gd name="connsiteX70" fmla="*/ 3114267 w 8037833"/>
              <a:gd name="connsiteY70" fmla="*/ 3638983 h 3784177"/>
              <a:gd name="connsiteX71" fmla="*/ 3048270 w 8037833"/>
              <a:gd name="connsiteY71" fmla="*/ 3649949 h 3784177"/>
              <a:gd name="connsiteX72" fmla="*/ 2989722 w 8037833"/>
              <a:gd name="connsiteY72" fmla="*/ 3623230 h 3784177"/>
              <a:gd name="connsiteX73" fmla="*/ 2965734 w 8037833"/>
              <a:gd name="connsiteY73" fmla="*/ 3635676 h 3784177"/>
              <a:gd name="connsiteX74" fmla="*/ 2961603 w 8037833"/>
              <a:gd name="connsiteY74" fmla="*/ 3638221 h 3784177"/>
              <a:gd name="connsiteX75" fmla="*/ 2944959 w 8037833"/>
              <a:gd name="connsiteY75" fmla="*/ 3639723 h 3784177"/>
              <a:gd name="connsiteX76" fmla="*/ 2940402 w 8037833"/>
              <a:gd name="connsiteY76" fmla="*/ 3651000 h 3784177"/>
              <a:gd name="connsiteX77" fmla="*/ 2915449 w 8037833"/>
              <a:gd name="connsiteY77" fmla="*/ 3661039 h 3784177"/>
              <a:gd name="connsiteX78" fmla="*/ 2884777 w 8037833"/>
              <a:gd name="connsiteY78" fmla="*/ 3660775 h 3784177"/>
              <a:gd name="connsiteX79" fmla="*/ 2739034 w 8037833"/>
              <a:gd name="connsiteY79" fmla="*/ 3647396 h 3784177"/>
              <a:gd name="connsiteX80" fmla="*/ 2651827 w 8037833"/>
              <a:gd name="connsiteY80" fmla="*/ 3646306 h 3784177"/>
              <a:gd name="connsiteX81" fmla="*/ 2618680 w 8037833"/>
              <a:gd name="connsiteY81" fmla="*/ 3656755 h 3784177"/>
              <a:gd name="connsiteX82" fmla="*/ 2572404 w 8037833"/>
              <a:gd name="connsiteY82" fmla="*/ 3664043 h 3784177"/>
              <a:gd name="connsiteX83" fmla="*/ 2490721 w 8037833"/>
              <a:gd name="connsiteY83" fmla="*/ 3685313 h 3784177"/>
              <a:gd name="connsiteX84" fmla="*/ 2423704 w 8037833"/>
              <a:gd name="connsiteY84" fmla="*/ 3658079 h 3784177"/>
              <a:gd name="connsiteX85" fmla="*/ 2301172 w 8037833"/>
              <a:gd name="connsiteY85" fmla="*/ 3663053 h 3784177"/>
              <a:gd name="connsiteX86" fmla="*/ 2294102 w 8037833"/>
              <a:gd name="connsiteY86" fmla="*/ 3671151 h 3784177"/>
              <a:gd name="connsiteX87" fmla="*/ 2238966 w 8037833"/>
              <a:gd name="connsiteY87" fmla="*/ 3668777 h 3784177"/>
              <a:gd name="connsiteX88" fmla="*/ 2082844 w 8037833"/>
              <a:gd name="connsiteY88" fmla="*/ 3631994 h 3784177"/>
              <a:gd name="connsiteX89" fmla="*/ 1938480 w 8037833"/>
              <a:gd name="connsiteY89" fmla="*/ 3601439 h 3784177"/>
              <a:gd name="connsiteX90" fmla="*/ 1900166 w 8037833"/>
              <a:gd name="connsiteY90" fmla="*/ 3609358 h 3784177"/>
              <a:gd name="connsiteX91" fmla="*/ 1835976 w 8037833"/>
              <a:gd name="connsiteY91" fmla="*/ 3622065 h 3784177"/>
              <a:gd name="connsiteX92" fmla="*/ 1787830 w 8037833"/>
              <a:gd name="connsiteY92" fmla="*/ 3633173 h 3784177"/>
              <a:gd name="connsiteX93" fmla="*/ 1734224 w 8037833"/>
              <a:gd name="connsiteY93" fmla="*/ 3655593 h 3784177"/>
              <a:gd name="connsiteX94" fmla="*/ 1721989 w 8037833"/>
              <a:gd name="connsiteY94" fmla="*/ 3627298 h 3784177"/>
              <a:gd name="connsiteX95" fmla="*/ 1664576 w 8037833"/>
              <a:gd name="connsiteY95" fmla="*/ 3638572 h 3784177"/>
              <a:gd name="connsiteX96" fmla="*/ 1577459 w 8037833"/>
              <a:gd name="connsiteY96" fmla="*/ 3658824 h 3784177"/>
              <a:gd name="connsiteX97" fmla="*/ 1527269 w 8037833"/>
              <a:gd name="connsiteY97" fmla="*/ 3663088 h 3784177"/>
              <a:gd name="connsiteX98" fmla="*/ 1390118 w 8037833"/>
              <a:gd name="connsiteY98" fmla="*/ 3682789 h 3784177"/>
              <a:gd name="connsiteX99" fmla="*/ 1252698 w 8037833"/>
              <a:gd name="connsiteY99" fmla="*/ 3708662 h 3784177"/>
              <a:gd name="connsiteX100" fmla="*/ 1171039 w 8037833"/>
              <a:gd name="connsiteY100" fmla="*/ 3758642 h 3784177"/>
              <a:gd name="connsiteX101" fmla="*/ 1058106 w 8037833"/>
              <a:gd name="connsiteY101" fmla="*/ 3776166 h 3784177"/>
              <a:gd name="connsiteX102" fmla="*/ 1039167 w 8037833"/>
              <a:gd name="connsiteY102" fmla="*/ 3784177 h 3784177"/>
              <a:gd name="connsiteX103" fmla="*/ 1012958 w 8037833"/>
              <a:gd name="connsiteY103" fmla="*/ 3779206 h 3784177"/>
              <a:gd name="connsiteX104" fmla="*/ 907906 w 8037833"/>
              <a:gd name="connsiteY104" fmla="*/ 3757678 h 3784177"/>
              <a:gd name="connsiteX105" fmla="*/ 825226 w 8037833"/>
              <a:gd name="connsiteY105" fmla="*/ 3726369 h 3784177"/>
              <a:gd name="connsiteX106" fmla="*/ 722264 w 8037833"/>
              <a:gd name="connsiteY106" fmla="*/ 3747612 h 3784177"/>
              <a:gd name="connsiteX107" fmla="*/ 659460 w 8037833"/>
              <a:gd name="connsiteY107" fmla="*/ 3740429 h 3784177"/>
              <a:gd name="connsiteX108" fmla="*/ 556552 w 8037833"/>
              <a:gd name="connsiteY108" fmla="*/ 3739124 h 3784177"/>
              <a:gd name="connsiteX109" fmla="*/ 445444 w 8037833"/>
              <a:gd name="connsiteY109" fmla="*/ 3764831 h 3784177"/>
              <a:gd name="connsiteX110" fmla="*/ 393295 w 8037833"/>
              <a:gd name="connsiteY110" fmla="*/ 3753097 h 3784177"/>
              <a:gd name="connsiteX111" fmla="*/ 339711 w 8037833"/>
              <a:gd name="connsiteY111" fmla="*/ 3718242 h 3784177"/>
              <a:gd name="connsiteX112" fmla="*/ 222239 w 8037833"/>
              <a:gd name="connsiteY112" fmla="*/ 3672335 h 3784177"/>
              <a:gd name="connsiteX113" fmla="*/ 163578 w 8037833"/>
              <a:gd name="connsiteY113" fmla="*/ 3656292 h 3784177"/>
              <a:gd name="connsiteX114" fmla="*/ 72220 w 8037833"/>
              <a:gd name="connsiteY114" fmla="*/ 3645272 h 3784177"/>
              <a:gd name="connsiteX115" fmla="*/ 44395 w 8037833"/>
              <a:gd name="connsiteY115" fmla="*/ 3639455 h 3784177"/>
              <a:gd name="connsiteX116" fmla="*/ 1962 w 8037833"/>
              <a:gd name="connsiteY116" fmla="*/ 3635948 h 3784177"/>
              <a:gd name="connsiteX117" fmla="*/ 0 w 8037833"/>
              <a:gd name="connsiteY117" fmla="*/ 3635261 h 3784177"/>
              <a:gd name="connsiteX118" fmla="*/ 0 w 8037833"/>
              <a:gd name="connsiteY118"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835383 w 8037833"/>
              <a:gd name="connsiteY23" fmla="*/ 3377529 h 3784177"/>
              <a:gd name="connsiteX24" fmla="*/ 5746050 w 8037833"/>
              <a:gd name="connsiteY24" fmla="*/ 3426142 h 3784177"/>
              <a:gd name="connsiteX25" fmla="*/ 5613670 w 8037833"/>
              <a:gd name="connsiteY25" fmla="*/ 3428671 h 3784177"/>
              <a:gd name="connsiteX26" fmla="*/ 5535334 w 8037833"/>
              <a:gd name="connsiteY26" fmla="*/ 3437044 h 3784177"/>
              <a:gd name="connsiteX27" fmla="*/ 5506940 w 8037833"/>
              <a:gd name="connsiteY27" fmla="*/ 3450999 h 3784177"/>
              <a:gd name="connsiteX28" fmla="*/ 5466372 w 8037833"/>
              <a:gd name="connsiteY28" fmla="*/ 3463245 h 3784177"/>
              <a:gd name="connsiteX29" fmla="*/ 5395833 w 8037833"/>
              <a:gd name="connsiteY29" fmla="*/ 3493194 h 3784177"/>
              <a:gd name="connsiteX30" fmla="*/ 5305325 w 8037833"/>
              <a:gd name="connsiteY30" fmla="*/ 3505200 h 3784177"/>
              <a:gd name="connsiteX31" fmla="*/ 5223043 w 8037833"/>
              <a:gd name="connsiteY31" fmla="*/ 3491664 h 3784177"/>
              <a:gd name="connsiteX32" fmla="*/ 5217733 w 8037833"/>
              <a:gd name="connsiteY32" fmla="*/ 3500463 h 3784177"/>
              <a:gd name="connsiteX33" fmla="*/ 5167992 w 8037833"/>
              <a:gd name="connsiteY33" fmla="*/ 3504085 h 3784177"/>
              <a:gd name="connsiteX34" fmla="*/ 4987020 w 8037833"/>
              <a:gd name="connsiteY34" fmla="*/ 3461263 h 3784177"/>
              <a:gd name="connsiteX35" fmla="*/ 4890003 w 8037833"/>
              <a:gd name="connsiteY35" fmla="*/ 3469874 h 3784177"/>
              <a:gd name="connsiteX36" fmla="*/ 4856654 w 8037833"/>
              <a:gd name="connsiteY36" fmla="*/ 3481880 h 3784177"/>
              <a:gd name="connsiteX37" fmla="*/ 4800711 w 8037833"/>
              <a:gd name="connsiteY37" fmla="*/ 3501441 h 3784177"/>
              <a:gd name="connsiteX38" fmla="*/ 4761569 w 8037833"/>
              <a:gd name="connsiteY38" fmla="*/ 3538103 h 3784177"/>
              <a:gd name="connsiteX39" fmla="*/ 4713734 w 8037833"/>
              <a:gd name="connsiteY39" fmla="*/ 3545724 h 3784177"/>
              <a:gd name="connsiteX40" fmla="*/ 4699169 w 8037833"/>
              <a:gd name="connsiteY40" fmla="*/ 3518988 h 3784177"/>
              <a:gd name="connsiteX41" fmla="*/ 4649120 w 8037833"/>
              <a:gd name="connsiteY41" fmla="*/ 3536392 h 3784177"/>
              <a:gd name="connsiteX42" fmla="*/ 4573578 w 8037833"/>
              <a:gd name="connsiteY42" fmla="*/ 3565923 h 3784177"/>
              <a:gd name="connsiteX43" fmla="*/ 4529117 w 8037833"/>
              <a:gd name="connsiteY43" fmla="*/ 3575592 h 3784177"/>
              <a:gd name="connsiteX44" fmla="*/ 4408641 w 8037833"/>
              <a:gd name="connsiteY44" fmla="*/ 3610000 h 3784177"/>
              <a:gd name="connsiteX45" fmla="*/ 4356402 w 8037833"/>
              <a:gd name="connsiteY45" fmla="*/ 3642792 h 3784177"/>
              <a:gd name="connsiteX46" fmla="*/ 4270245 w 8037833"/>
              <a:gd name="connsiteY46" fmla="*/ 3665789 h 3784177"/>
              <a:gd name="connsiteX47" fmla="*/ 4208725 w 8037833"/>
              <a:gd name="connsiteY47" fmla="*/ 3704841 h 3784177"/>
              <a:gd name="connsiteX48" fmla="*/ 4201632 w 8037833"/>
              <a:gd name="connsiteY48" fmla="*/ 3702602 h 3784177"/>
              <a:gd name="connsiteX49" fmla="*/ 4191289 w 8037833"/>
              <a:gd name="connsiteY49" fmla="*/ 3702380 h 3784177"/>
              <a:gd name="connsiteX50" fmla="*/ 4191039 w 8037833"/>
              <a:gd name="connsiteY50" fmla="*/ 3702831 h 3784177"/>
              <a:gd name="connsiteX51" fmla="*/ 4181340 w 8037833"/>
              <a:gd name="connsiteY51" fmla="*/ 3701729 h 3784177"/>
              <a:gd name="connsiteX52" fmla="*/ 4133816 w 8037833"/>
              <a:gd name="connsiteY52" fmla="*/ 3690565 h 3784177"/>
              <a:gd name="connsiteX53" fmla="*/ 4071732 w 8037833"/>
              <a:gd name="connsiteY53" fmla="*/ 3732513 h 3784177"/>
              <a:gd name="connsiteX54" fmla="*/ 4045924 w 8037833"/>
              <a:gd name="connsiteY54" fmla="*/ 3739404 h 3784177"/>
              <a:gd name="connsiteX55" fmla="*/ 4032171 w 8037833"/>
              <a:gd name="connsiteY55" fmla="*/ 3745523 h 3784177"/>
              <a:gd name="connsiteX56" fmla="*/ 4031335 w 8037833"/>
              <a:gd name="connsiteY56" fmla="*/ 3747479 h 3784177"/>
              <a:gd name="connsiteX57" fmla="*/ 3985774 w 8037833"/>
              <a:gd name="connsiteY57" fmla="*/ 3736547 h 3784177"/>
              <a:gd name="connsiteX58" fmla="*/ 3979769 w 8037833"/>
              <a:gd name="connsiteY58" fmla="*/ 3738769 h 3784177"/>
              <a:gd name="connsiteX59" fmla="*/ 3950014 w 8037833"/>
              <a:gd name="connsiteY59" fmla="*/ 3726942 h 3784177"/>
              <a:gd name="connsiteX60" fmla="*/ 3934671 w 8037833"/>
              <a:gd name="connsiteY60" fmla="*/ 3723339 h 3784177"/>
              <a:gd name="connsiteX61" fmla="*/ 3930274 w 8037833"/>
              <a:gd name="connsiteY61" fmla="*/ 3717148 h 3784177"/>
              <a:gd name="connsiteX62" fmla="*/ 3907660 w 8037833"/>
              <a:gd name="connsiteY62" fmla="*/ 3714456 h 3784177"/>
              <a:gd name="connsiteX63" fmla="*/ 3905087 w 8037833"/>
              <a:gd name="connsiteY63" fmla="*/ 3716098 h 3784177"/>
              <a:gd name="connsiteX64" fmla="*/ 3886347 w 8037833"/>
              <a:gd name="connsiteY64" fmla="*/ 3706620 h 3784177"/>
              <a:gd name="connsiteX65" fmla="*/ 3870533 w 8037833"/>
              <a:gd name="connsiteY65" fmla="*/ 3689905 h 3784177"/>
              <a:gd name="connsiteX66" fmla="*/ 3678563 w 8037833"/>
              <a:gd name="connsiteY66" fmla="*/ 3694486 h 3784177"/>
              <a:gd name="connsiteX67" fmla="*/ 3524121 w 8037833"/>
              <a:gd name="connsiteY67" fmla="*/ 3642736 h 3784177"/>
              <a:gd name="connsiteX68" fmla="*/ 3432153 w 8037833"/>
              <a:gd name="connsiteY68" fmla="*/ 3667780 h 3784177"/>
              <a:gd name="connsiteX69" fmla="*/ 3373519 w 8037833"/>
              <a:gd name="connsiteY69" fmla="*/ 3665785 h 3784177"/>
              <a:gd name="connsiteX70" fmla="*/ 3114267 w 8037833"/>
              <a:gd name="connsiteY70" fmla="*/ 3638983 h 3784177"/>
              <a:gd name="connsiteX71" fmla="*/ 3048270 w 8037833"/>
              <a:gd name="connsiteY71" fmla="*/ 3649949 h 3784177"/>
              <a:gd name="connsiteX72" fmla="*/ 2989722 w 8037833"/>
              <a:gd name="connsiteY72" fmla="*/ 3623230 h 3784177"/>
              <a:gd name="connsiteX73" fmla="*/ 2965734 w 8037833"/>
              <a:gd name="connsiteY73" fmla="*/ 3635676 h 3784177"/>
              <a:gd name="connsiteX74" fmla="*/ 2961603 w 8037833"/>
              <a:gd name="connsiteY74" fmla="*/ 3638221 h 3784177"/>
              <a:gd name="connsiteX75" fmla="*/ 2944959 w 8037833"/>
              <a:gd name="connsiteY75" fmla="*/ 3639723 h 3784177"/>
              <a:gd name="connsiteX76" fmla="*/ 2940402 w 8037833"/>
              <a:gd name="connsiteY76" fmla="*/ 3651000 h 3784177"/>
              <a:gd name="connsiteX77" fmla="*/ 2915449 w 8037833"/>
              <a:gd name="connsiteY77" fmla="*/ 3661039 h 3784177"/>
              <a:gd name="connsiteX78" fmla="*/ 2884777 w 8037833"/>
              <a:gd name="connsiteY78" fmla="*/ 3660775 h 3784177"/>
              <a:gd name="connsiteX79" fmla="*/ 2739034 w 8037833"/>
              <a:gd name="connsiteY79" fmla="*/ 3647396 h 3784177"/>
              <a:gd name="connsiteX80" fmla="*/ 2651827 w 8037833"/>
              <a:gd name="connsiteY80" fmla="*/ 3646306 h 3784177"/>
              <a:gd name="connsiteX81" fmla="*/ 2618680 w 8037833"/>
              <a:gd name="connsiteY81" fmla="*/ 3656755 h 3784177"/>
              <a:gd name="connsiteX82" fmla="*/ 2572404 w 8037833"/>
              <a:gd name="connsiteY82" fmla="*/ 3664043 h 3784177"/>
              <a:gd name="connsiteX83" fmla="*/ 2490721 w 8037833"/>
              <a:gd name="connsiteY83" fmla="*/ 3685313 h 3784177"/>
              <a:gd name="connsiteX84" fmla="*/ 2423704 w 8037833"/>
              <a:gd name="connsiteY84" fmla="*/ 3658079 h 3784177"/>
              <a:gd name="connsiteX85" fmla="*/ 2301172 w 8037833"/>
              <a:gd name="connsiteY85" fmla="*/ 3663053 h 3784177"/>
              <a:gd name="connsiteX86" fmla="*/ 2294102 w 8037833"/>
              <a:gd name="connsiteY86" fmla="*/ 3671151 h 3784177"/>
              <a:gd name="connsiteX87" fmla="*/ 2238966 w 8037833"/>
              <a:gd name="connsiteY87" fmla="*/ 3668777 h 3784177"/>
              <a:gd name="connsiteX88" fmla="*/ 2082844 w 8037833"/>
              <a:gd name="connsiteY88" fmla="*/ 3631994 h 3784177"/>
              <a:gd name="connsiteX89" fmla="*/ 1938480 w 8037833"/>
              <a:gd name="connsiteY89" fmla="*/ 3601439 h 3784177"/>
              <a:gd name="connsiteX90" fmla="*/ 1900166 w 8037833"/>
              <a:gd name="connsiteY90" fmla="*/ 3609358 h 3784177"/>
              <a:gd name="connsiteX91" fmla="*/ 1835976 w 8037833"/>
              <a:gd name="connsiteY91" fmla="*/ 3622065 h 3784177"/>
              <a:gd name="connsiteX92" fmla="*/ 1787830 w 8037833"/>
              <a:gd name="connsiteY92" fmla="*/ 3633173 h 3784177"/>
              <a:gd name="connsiteX93" fmla="*/ 1734224 w 8037833"/>
              <a:gd name="connsiteY93" fmla="*/ 3655593 h 3784177"/>
              <a:gd name="connsiteX94" fmla="*/ 1721989 w 8037833"/>
              <a:gd name="connsiteY94" fmla="*/ 3627298 h 3784177"/>
              <a:gd name="connsiteX95" fmla="*/ 1664576 w 8037833"/>
              <a:gd name="connsiteY95" fmla="*/ 3638572 h 3784177"/>
              <a:gd name="connsiteX96" fmla="*/ 1577459 w 8037833"/>
              <a:gd name="connsiteY96" fmla="*/ 3658824 h 3784177"/>
              <a:gd name="connsiteX97" fmla="*/ 1527269 w 8037833"/>
              <a:gd name="connsiteY97" fmla="*/ 3663088 h 3784177"/>
              <a:gd name="connsiteX98" fmla="*/ 1390118 w 8037833"/>
              <a:gd name="connsiteY98" fmla="*/ 3682789 h 3784177"/>
              <a:gd name="connsiteX99" fmla="*/ 1252698 w 8037833"/>
              <a:gd name="connsiteY99" fmla="*/ 3708662 h 3784177"/>
              <a:gd name="connsiteX100" fmla="*/ 1171039 w 8037833"/>
              <a:gd name="connsiteY100" fmla="*/ 3758642 h 3784177"/>
              <a:gd name="connsiteX101" fmla="*/ 1058106 w 8037833"/>
              <a:gd name="connsiteY101" fmla="*/ 3776166 h 3784177"/>
              <a:gd name="connsiteX102" fmla="*/ 1039167 w 8037833"/>
              <a:gd name="connsiteY102" fmla="*/ 3784177 h 3784177"/>
              <a:gd name="connsiteX103" fmla="*/ 1012958 w 8037833"/>
              <a:gd name="connsiteY103" fmla="*/ 3779206 h 3784177"/>
              <a:gd name="connsiteX104" fmla="*/ 907906 w 8037833"/>
              <a:gd name="connsiteY104" fmla="*/ 3757678 h 3784177"/>
              <a:gd name="connsiteX105" fmla="*/ 825226 w 8037833"/>
              <a:gd name="connsiteY105" fmla="*/ 3726369 h 3784177"/>
              <a:gd name="connsiteX106" fmla="*/ 722264 w 8037833"/>
              <a:gd name="connsiteY106" fmla="*/ 3747612 h 3784177"/>
              <a:gd name="connsiteX107" fmla="*/ 659460 w 8037833"/>
              <a:gd name="connsiteY107" fmla="*/ 3740429 h 3784177"/>
              <a:gd name="connsiteX108" fmla="*/ 556552 w 8037833"/>
              <a:gd name="connsiteY108" fmla="*/ 3739124 h 3784177"/>
              <a:gd name="connsiteX109" fmla="*/ 445444 w 8037833"/>
              <a:gd name="connsiteY109" fmla="*/ 3764831 h 3784177"/>
              <a:gd name="connsiteX110" fmla="*/ 393295 w 8037833"/>
              <a:gd name="connsiteY110" fmla="*/ 3753097 h 3784177"/>
              <a:gd name="connsiteX111" fmla="*/ 339711 w 8037833"/>
              <a:gd name="connsiteY111" fmla="*/ 3718242 h 3784177"/>
              <a:gd name="connsiteX112" fmla="*/ 222239 w 8037833"/>
              <a:gd name="connsiteY112" fmla="*/ 3672335 h 3784177"/>
              <a:gd name="connsiteX113" fmla="*/ 163578 w 8037833"/>
              <a:gd name="connsiteY113" fmla="*/ 3656292 h 3784177"/>
              <a:gd name="connsiteX114" fmla="*/ 72220 w 8037833"/>
              <a:gd name="connsiteY114" fmla="*/ 3645272 h 3784177"/>
              <a:gd name="connsiteX115" fmla="*/ 44395 w 8037833"/>
              <a:gd name="connsiteY115" fmla="*/ 3639455 h 3784177"/>
              <a:gd name="connsiteX116" fmla="*/ 1962 w 8037833"/>
              <a:gd name="connsiteY116" fmla="*/ 3635948 h 3784177"/>
              <a:gd name="connsiteX117" fmla="*/ 0 w 8037833"/>
              <a:gd name="connsiteY117" fmla="*/ 3635261 h 3784177"/>
              <a:gd name="connsiteX118" fmla="*/ 0 w 8037833"/>
              <a:gd name="connsiteY118"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835383 w 8037833"/>
              <a:gd name="connsiteY23" fmla="*/ 3377529 h 3784177"/>
              <a:gd name="connsiteX24" fmla="*/ 5746050 w 8037833"/>
              <a:gd name="connsiteY24" fmla="*/ 3426142 h 3784177"/>
              <a:gd name="connsiteX25" fmla="*/ 5613670 w 8037833"/>
              <a:gd name="connsiteY25" fmla="*/ 3428671 h 3784177"/>
              <a:gd name="connsiteX26" fmla="*/ 5535334 w 8037833"/>
              <a:gd name="connsiteY26" fmla="*/ 3437044 h 3784177"/>
              <a:gd name="connsiteX27" fmla="*/ 5506940 w 8037833"/>
              <a:gd name="connsiteY27" fmla="*/ 3450999 h 3784177"/>
              <a:gd name="connsiteX28" fmla="*/ 5466372 w 8037833"/>
              <a:gd name="connsiteY28" fmla="*/ 3463245 h 3784177"/>
              <a:gd name="connsiteX29" fmla="*/ 5395833 w 8037833"/>
              <a:gd name="connsiteY29" fmla="*/ 3493194 h 3784177"/>
              <a:gd name="connsiteX30" fmla="*/ 5305325 w 8037833"/>
              <a:gd name="connsiteY30" fmla="*/ 3505200 h 3784177"/>
              <a:gd name="connsiteX31" fmla="*/ 5223043 w 8037833"/>
              <a:gd name="connsiteY31" fmla="*/ 3491664 h 3784177"/>
              <a:gd name="connsiteX32" fmla="*/ 5217733 w 8037833"/>
              <a:gd name="connsiteY32" fmla="*/ 3500463 h 3784177"/>
              <a:gd name="connsiteX33" fmla="*/ 5167992 w 8037833"/>
              <a:gd name="connsiteY33" fmla="*/ 3504085 h 3784177"/>
              <a:gd name="connsiteX34" fmla="*/ 4987020 w 8037833"/>
              <a:gd name="connsiteY34" fmla="*/ 3461263 h 3784177"/>
              <a:gd name="connsiteX35" fmla="*/ 4890003 w 8037833"/>
              <a:gd name="connsiteY35" fmla="*/ 3469874 h 3784177"/>
              <a:gd name="connsiteX36" fmla="*/ 4856654 w 8037833"/>
              <a:gd name="connsiteY36" fmla="*/ 3481880 h 3784177"/>
              <a:gd name="connsiteX37" fmla="*/ 4800711 w 8037833"/>
              <a:gd name="connsiteY37" fmla="*/ 3501441 h 3784177"/>
              <a:gd name="connsiteX38" fmla="*/ 4761569 w 8037833"/>
              <a:gd name="connsiteY38" fmla="*/ 3538103 h 3784177"/>
              <a:gd name="connsiteX39" fmla="*/ 4713734 w 8037833"/>
              <a:gd name="connsiteY39" fmla="*/ 3545724 h 3784177"/>
              <a:gd name="connsiteX40" fmla="*/ 4699169 w 8037833"/>
              <a:gd name="connsiteY40" fmla="*/ 3518988 h 3784177"/>
              <a:gd name="connsiteX41" fmla="*/ 4649120 w 8037833"/>
              <a:gd name="connsiteY41" fmla="*/ 3536392 h 3784177"/>
              <a:gd name="connsiteX42" fmla="*/ 4573578 w 8037833"/>
              <a:gd name="connsiteY42" fmla="*/ 3565923 h 3784177"/>
              <a:gd name="connsiteX43" fmla="*/ 4529117 w 8037833"/>
              <a:gd name="connsiteY43" fmla="*/ 3575592 h 3784177"/>
              <a:gd name="connsiteX44" fmla="*/ 4408641 w 8037833"/>
              <a:gd name="connsiteY44" fmla="*/ 3610000 h 3784177"/>
              <a:gd name="connsiteX45" fmla="*/ 4356402 w 8037833"/>
              <a:gd name="connsiteY45" fmla="*/ 3642792 h 3784177"/>
              <a:gd name="connsiteX46" fmla="*/ 4270245 w 8037833"/>
              <a:gd name="connsiteY46" fmla="*/ 3665789 h 3784177"/>
              <a:gd name="connsiteX47" fmla="*/ 4208725 w 8037833"/>
              <a:gd name="connsiteY47" fmla="*/ 3704841 h 3784177"/>
              <a:gd name="connsiteX48" fmla="*/ 4201632 w 8037833"/>
              <a:gd name="connsiteY48" fmla="*/ 3702602 h 3784177"/>
              <a:gd name="connsiteX49" fmla="*/ 4191289 w 8037833"/>
              <a:gd name="connsiteY49" fmla="*/ 3702380 h 3784177"/>
              <a:gd name="connsiteX50" fmla="*/ 4191039 w 8037833"/>
              <a:gd name="connsiteY50" fmla="*/ 3702831 h 3784177"/>
              <a:gd name="connsiteX51" fmla="*/ 4181340 w 8037833"/>
              <a:gd name="connsiteY51" fmla="*/ 3701729 h 3784177"/>
              <a:gd name="connsiteX52" fmla="*/ 4133816 w 8037833"/>
              <a:gd name="connsiteY52" fmla="*/ 3690565 h 3784177"/>
              <a:gd name="connsiteX53" fmla="*/ 4071732 w 8037833"/>
              <a:gd name="connsiteY53" fmla="*/ 3732513 h 3784177"/>
              <a:gd name="connsiteX54" fmla="*/ 4045924 w 8037833"/>
              <a:gd name="connsiteY54" fmla="*/ 3739404 h 3784177"/>
              <a:gd name="connsiteX55" fmla="*/ 4032171 w 8037833"/>
              <a:gd name="connsiteY55" fmla="*/ 3745523 h 3784177"/>
              <a:gd name="connsiteX56" fmla="*/ 4031335 w 8037833"/>
              <a:gd name="connsiteY56" fmla="*/ 3747479 h 3784177"/>
              <a:gd name="connsiteX57" fmla="*/ 3985774 w 8037833"/>
              <a:gd name="connsiteY57" fmla="*/ 3736547 h 3784177"/>
              <a:gd name="connsiteX58" fmla="*/ 3979769 w 8037833"/>
              <a:gd name="connsiteY58" fmla="*/ 3738769 h 3784177"/>
              <a:gd name="connsiteX59" fmla="*/ 3950014 w 8037833"/>
              <a:gd name="connsiteY59" fmla="*/ 3726942 h 3784177"/>
              <a:gd name="connsiteX60" fmla="*/ 3934671 w 8037833"/>
              <a:gd name="connsiteY60" fmla="*/ 3723339 h 3784177"/>
              <a:gd name="connsiteX61" fmla="*/ 3930274 w 8037833"/>
              <a:gd name="connsiteY61" fmla="*/ 3717148 h 3784177"/>
              <a:gd name="connsiteX62" fmla="*/ 3907660 w 8037833"/>
              <a:gd name="connsiteY62" fmla="*/ 3714456 h 3784177"/>
              <a:gd name="connsiteX63" fmla="*/ 3905087 w 8037833"/>
              <a:gd name="connsiteY63" fmla="*/ 3716098 h 3784177"/>
              <a:gd name="connsiteX64" fmla="*/ 3886347 w 8037833"/>
              <a:gd name="connsiteY64" fmla="*/ 3706620 h 3784177"/>
              <a:gd name="connsiteX65" fmla="*/ 3870533 w 8037833"/>
              <a:gd name="connsiteY65" fmla="*/ 3689905 h 3784177"/>
              <a:gd name="connsiteX66" fmla="*/ 3678563 w 8037833"/>
              <a:gd name="connsiteY66" fmla="*/ 3694486 h 3784177"/>
              <a:gd name="connsiteX67" fmla="*/ 3524121 w 8037833"/>
              <a:gd name="connsiteY67" fmla="*/ 3642736 h 3784177"/>
              <a:gd name="connsiteX68" fmla="*/ 3432153 w 8037833"/>
              <a:gd name="connsiteY68" fmla="*/ 3667780 h 3784177"/>
              <a:gd name="connsiteX69" fmla="*/ 3373519 w 8037833"/>
              <a:gd name="connsiteY69" fmla="*/ 3665785 h 3784177"/>
              <a:gd name="connsiteX70" fmla="*/ 3114267 w 8037833"/>
              <a:gd name="connsiteY70" fmla="*/ 3638983 h 3784177"/>
              <a:gd name="connsiteX71" fmla="*/ 2989722 w 8037833"/>
              <a:gd name="connsiteY71" fmla="*/ 3623230 h 3784177"/>
              <a:gd name="connsiteX72" fmla="*/ 2965734 w 8037833"/>
              <a:gd name="connsiteY72" fmla="*/ 3635676 h 3784177"/>
              <a:gd name="connsiteX73" fmla="*/ 2961603 w 8037833"/>
              <a:gd name="connsiteY73" fmla="*/ 3638221 h 3784177"/>
              <a:gd name="connsiteX74" fmla="*/ 2944959 w 8037833"/>
              <a:gd name="connsiteY74" fmla="*/ 3639723 h 3784177"/>
              <a:gd name="connsiteX75" fmla="*/ 2940402 w 8037833"/>
              <a:gd name="connsiteY75" fmla="*/ 3651000 h 3784177"/>
              <a:gd name="connsiteX76" fmla="*/ 2915449 w 8037833"/>
              <a:gd name="connsiteY76" fmla="*/ 3661039 h 3784177"/>
              <a:gd name="connsiteX77" fmla="*/ 2884777 w 8037833"/>
              <a:gd name="connsiteY77" fmla="*/ 3660775 h 3784177"/>
              <a:gd name="connsiteX78" fmla="*/ 2739034 w 8037833"/>
              <a:gd name="connsiteY78" fmla="*/ 3647396 h 3784177"/>
              <a:gd name="connsiteX79" fmla="*/ 2651827 w 8037833"/>
              <a:gd name="connsiteY79" fmla="*/ 3646306 h 3784177"/>
              <a:gd name="connsiteX80" fmla="*/ 2618680 w 8037833"/>
              <a:gd name="connsiteY80" fmla="*/ 3656755 h 3784177"/>
              <a:gd name="connsiteX81" fmla="*/ 2572404 w 8037833"/>
              <a:gd name="connsiteY81" fmla="*/ 3664043 h 3784177"/>
              <a:gd name="connsiteX82" fmla="*/ 2490721 w 8037833"/>
              <a:gd name="connsiteY82" fmla="*/ 3685313 h 3784177"/>
              <a:gd name="connsiteX83" fmla="*/ 2423704 w 8037833"/>
              <a:gd name="connsiteY83" fmla="*/ 3658079 h 3784177"/>
              <a:gd name="connsiteX84" fmla="*/ 2301172 w 8037833"/>
              <a:gd name="connsiteY84" fmla="*/ 3663053 h 3784177"/>
              <a:gd name="connsiteX85" fmla="*/ 2294102 w 8037833"/>
              <a:gd name="connsiteY85" fmla="*/ 3671151 h 3784177"/>
              <a:gd name="connsiteX86" fmla="*/ 2238966 w 8037833"/>
              <a:gd name="connsiteY86" fmla="*/ 3668777 h 3784177"/>
              <a:gd name="connsiteX87" fmla="*/ 2082844 w 8037833"/>
              <a:gd name="connsiteY87" fmla="*/ 3631994 h 3784177"/>
              <a:gd name="connsiteX88" fmla="*/ 1938480 w 8037833"/>
              <a:gd name="connsiteY88" fmla="*/ 3601439 h 3784177"/>
              <a:gd name="connsiteX89" fmla="*/ 1900166 w 8037833"/>
              <a:gd name="connsiteY89" fmla="*/ 3609358 h 3784177"/>
              <a:gd name="connsiteX90" fmla="*/ 1835976 w 8037833"/>
              <a:gd name="connsiteY90" fmla="*/ 3622065 h 3784177"/>
              <a:gd name="connsiteX91" fmla="*/ 1787830 w 8037833"/>
              <a:gd name="connsiteY91" fmla="*/ 3633173 h 3784177"/>
              <a:gd name="connsiteX92" fmla="*/ 1734224 w 8037833"/>
              <a:gd name="connsiteY92" fmla="*/ 3655593 h 3784177"/>
              <a:gd name="connsiteX93" fmla="*/ 1721989 w 8037833"/>
              <a:gd name="connsiteY93" fmla="*/ 3627298 h 3784177"/>
              <a:gd name="connsiteX94" fmla="*/ 1664576 w 8037833"/>
              <a:gd name="connsiteY94" fmla="*/ 3638572 h 3784177"/>
              <a:gd name="connsiteX95" fmla="*/ 1577459 w 8037833"/>
              <a:gd name="connsiteY95" fmla="*/ 3658824 h 3784177"/>
              <a:gd name="connsiteX96" fmla="*/ 1527269 w 8037833"/>
              <a:gd name="connsiteY96" fmla="*/ 3663088 h 3784177"/>
              <a:gd name="connsiteX97" fmla="*/ 1390118 w 8037833"/>
              <a:gd name="connsiteY97" fmla="*/ 3682789 h 3784177"/>
              <a:gd name="connsiteX98" fmla="*/ 1252698 w 8037833"/>
              <a:gd name="connsiteY98" fmla="*/ 3708662 h 3784177"/>
              <a:gd name="connsiteX99" fmla="*/ 1171039 w 8037833"/>
              <a:gd name="connsiteY99" fmla="*/ 3758642 h 3784177"/>
              <a:gd name="connsiteX100" fmla="*/ 1058106 w 8037833"/>
              <a:gd name="connsiteY100" fmla="*/ 3776166 h 3784177"/>
              <a:gd name="connsiteX101" fmla="*/ 1039167 w 8037833"/>
              <a:gd name="connsiteY101" fmla="*/ 3784177 h 3784177"/>
              <a:gd name="connsiteX102" fmla="*/ 1012958 w 8037833"/>
              <a:gd name="connsiteY102" fmla="*/ 3779206 h 3784177"/>
              <a:gd name="connsiteX103" fmla="*/ 907906 w 8037833"/>
              <a:gd name="connsiteY103" fmla="*/ 3757678 h 3784177"/>
              <a:gd name="connsiteX104" fmla="*/ 825226 w 8037833"/>
              <a:gd name="connsiteY104" fmla="*/ 3726369 h 3784177"/>
              <a:gd name="connsiteX105" fmla="*/ 722264 w 8037833"/>
              <a:gd name="connsiteY105" fmla="*/ 3747612 h 3784177"/>
              <a:gd name="connsiteX106" fmla="*/ 659460 w 8037833"/>
              <a:gd name="connsiteY106" fmla="*/ 3740429 h 3784177"/>
              <a:gd name="connsiteX107" fmla="*/ 556552 w 8037833"/>
              <a:gd name="connsiteY107" fmla="*/ 3739124 h 3784177"/>
              <a:gd name="connsiteX108" fmla="*/ 445444 w 8037833"/>
              <a:gd name="connsiteY108" fmla="*/ 3764831 h 3784177"/>
              <a:gd name="connsiteX109" fmla="*/ 393295 w 8037833"/>
              <a:gd name="connsiteY109" fmla="*/ 3753097 h 3784177"/>
              <a:gd name="connsiteX110" fmla="*/ 339711 w 8037833"/>
              <a:gd name="connsiteY110" fmla="*/ 3718242 h 3784177"/>
              <a:gd name="connsiteX111" fmla="*/ 222239 w 8037833"/>
              <a:gd name="connsiteY111" fmla="*/ 3672335 h 3784177"/>
              <a:gd name="connsiteX112" fmla="*/ 163578 w 8037833"/>
              <a:gd name="connsiteY112" fmla="*/ 3656292 h 3784177"/>
              <a:gd name="connsiteX113" fmla="*/ 72220 w 8037833"/>
              <a:gd name="connsiteY113" fmla="*/ 3645272 h 3784177"/>
              <a:gd name="connsiteX114" fmla="*/ 44395 w 8037833"/>
              <a:gd name="connsiteY114" fmla="*/ 3639455 h 3784177"/>
              <a:gd name="connsiteX115" fmla="*/ 1962 w 8037833"/>
              <a:gd name="connsiteY115" fmla="*/ 3635948 h 3784177"/>
              <a:gd name="connsiteX116" fmla="*/ 0 w 8037833"/>
              <a:gd name="connsiteY116" fmla="*/ 3635261 h 3784177"/>
              <a:gd name="connsiteX117" fmla="*/ 0 w 8037833"/>
              <a:gd name="connsiteY117"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99169 w 8037833"/>
              <a:gd name="connsiteY39" fmla="*/ 3518988 h 3784177"/>
              <a:gd name="connsiteX40" fmla="*/ 4649120 w 8037833"/>
              <a:gd name="connsiteY40" fmla="*/ 3536392 h 3784177"/>
              <a:gd name="connsiteX41" fmla="*/ 4573578 w 8037833"/>
              <a:gd name="connsiteY41" fmla="*/ 3565923 h 3784177"/>
              <a:gd name="connsiteX42" fmla="*/ 4529117 w 8037833"/>
              <a:gd name="connsiteY42" fmla="*/ 3575592 h 3784177"/>
              <a:gd name="connsiteX43" fmla="*/ 4408641 w 8037833"/>
              <a:gd name="connsiteY43" fmla="*/ 3610000 h 3784177"/>
              <a:gd name="connsiteX44" fmla="*/ 4356402 w 8037833"/>
              <a:gd name="connsiteY44" fmla="*/ 3642792 h 3784177"/>
              <a:gd name="connsiteX45" fmla="*/ 4270245 w 8037833"/>
              <a:gd name="connsiteY45" fmla="*/ 3665789 h 3784177"/>
              <a:gd name="connsiteX46" fmla="*/ 4208725 w 8037833"/>
              <a:gd name="connsiteY46" fmla="*/ 3704841 h 3784177"/>
              <a:gd name="connsiteX47" fmla="*/ 4201632 w 8037833"/>
              <a:gd name="connsiteY47" fmla="*/ 3702602 h 3784177"/>
              <a:gd name="connsiteX48" fmla="*/ 4191289 w 8037833"/>
              <a:gd name="connsiteY48" fmla="*/ 3702380 h 3784177"/>
              <a:gd name="connsiteX49" fmla="*/ 4191039 w 8037833"/>
              <a:gd name="connsiteY49" fmla="*/ 3702831 h 3784177"/>
              <a:gd name="connsiteX50" fmla="*/ 4181340 w 8037833"/>
              <a:gd name="connsiteY50" fmla="*/ 3701729 h 3784177"/>
              <a:gd name="connsiteX51" fmla="*/ 4133816 w 8037833"/>
              <a:gd name="connsiteY51" fmla="*/ 3690565 h 3784177"/>
              <a:gd name="connsiteX52" fmla="*/ 4071732 w 8037833"/>
              <a:gd name="connsiteY52" fmla="*/ 3732513 h 3784177"/>
              <a:gd name="connsiteX53" fmla="*/ 4045924 w 8037833"/>
              <a:gd name="connsiteY53" fmla="*/ 3739404 h 3784177"/>
              <a:gd name="connsiteX54" fmla="*/ 4032171 w 8037833"/>
              <a:gd name="connsiteY54" fmla="*/ 3745523 h 3784177"/>
              <a:gd name="connsiteX55" fmla="*/ 4031335 w 8037833"/>
              <a:gd name="connsiteY55" fmla="*/ 3747479 h 3784177"/>
              <a:gd name="connsiteX56" fmla="*/ 3985774 w 8037833"/>
              <a:gd name="connsiteY56" fmla="*/ 3736547 h 3784177"/>
              <a:gd name="connsiteX57" fmla="*/ 3979769 w 8037833"/>
              <a:gd name="connsiteY57" fmla="*/ 3738769 h 3784177"/>
              <a:gd name="connsiteX58" fmla="*/ 3950014 w 8037833"/>
              <a:gd name="connsiteY58" fmla="*/ 3726942 h 3784177"/>
              <a:gd name="connsiteX59" fmla="*/ 3934671 w 8037833"/>
              <a:gd name="connsiteY59" fmla="*/ 3723339 h 3784177"/>
              <a:gd name="connsiteX60" fmla="*/ 3930274 w 8037833"/>
              <a:gd name="connsiteY60" fmla="*/ 3717148 h 3784177"/>
              <a:gd name="connsiteX61" fmla="*/ 3907660 w 8037833"/>
              <a:gd name="connsiteY61" fmla="*/ 3714456 h 3784177"/>
              <a:gd name="connsiteX62" fmla="*/ 3905087 w 8037833"/>
              <a:gd name="connsiteY62" fmla="*/ 3716098 h 3784177"/>
              <a:gd name="connsiteX63" fmla="*/ 3886347 w 8037833"/>
              <a:gd name="connsiteY63" fmla="*/ 3706620 h 3784177"/>
              <a:gd name="connsiteX64" fmla="*/ 3870533 w 8037833"/>
              <a:gd name="connsiteY64" fmla="*/ 3689905 h 3784177"/>
              <a:gd name="connsiteX65" fmla="*/ 3678563 w 8037833"/>
              <a:gd name="connsiteY65" fmla="*/ 3694486 h 3784177"/>
              <a:gd name="connsiteX66" fmla="*/ 3524121 w 8037833"/>
              <a:gd name="connsiteY66" fmla="*/ 3642736 h 3784177"/>
              <a:gd name="connsiteX67" fmla="*/ 3432153 w 8037833"/>
              <a:gd name="connsiteY67" fmla="*/ 3667780 h 3784177"/>
              <a:gd name="connsiteX68" fmla="*/ 3373519 w 8037833"/>
              <a:gd name="connsiteY68" fmla="*/ 3665785 h 3784177"/>
              <a:gd name="connsiteX69" fmla="*/ 3114267 w 8037833"/>
              <a:gd name="connsiteY69" fmla="*/ 3638983 h 3784177"/>
              <a:gd name="connsiteX70" fmla="*/ 2989722 w 8037833"/>
              <a:gd name="connsiteY70" fmla="*/ 3623230 h 3784177"/>
              <a:gd name="connsiteX71" fmla="*/ 2965734 w 8037833"/>
              <a:gd name="connsiteY71" fmla="*/ 3635676 h 3784177"/>
              <a:gd name="connsiteX72" fmla="*/ 2961603 w 8037833"/>
              <a:gd name="connsiteY72" fmla="*/ 3638221 h 3784177"/>
              <a:gd name="connsiteX73" fmla="*/ 2944959 w 8037833"/>
              <a:gd name="connsiteY73" fmla="*/ 3639723 h 3784177"/>
              <a:gd name="connsiteX74" fmla="*/ 2940402 w 8037833"/>
              <a:gd name="connsiteY74" fmla="*/ 3651000 h 3784177"/>
              <a:gd name="connsiteX75" fmla="*/ 2915449 w 8037833"/>
              <a:gd name="connsiteY75" fmla="*/ 3661039 h 3784177"/>
              <a:gd name="connsiteX76" fmla="*/ 2884777 w 8037833"/>
              <a:gd name="connsiteY76" fmla="*/ 3660775 h 3784177"/>
              <a:gd name="connsiteX77" fmla="*/ 2739034 w 8037833"/>
              <a:gd name="connsiteY77" fmla="*/ 3647396 h 3784177"/>
              <a:gd name="connsiteX78" fmla="*/ 2651827 w 8037833"/>
              <a:gd name="connsiteY78" fmla="*/ 3646306 h 3784177"/>
              <a:gd name="connsiteX79" fmla="*/ 2618680 w 8037833"/>
              <a:gd name="connsiteY79" fmla="*/ 3656755 h 3784177"/>
              <a:gd name="connsiteX80" fmla="*/ 2572404 w 8037833"/>
              <a:gd name="connsiteY80" fmla="*/ 3664043 h 3784177"/>
              <a:gd name="connsiteX81" fmla="*/ 2490721 w 8037833"/>
              <a:gd name="connsiteY81" fmla="*/ 3685313 h 3784177"/>
              <a:gd name="connsiteX82" fmla="*/ 2423704 w 8037833"/>
              <a:gd name="connsiteY82" fmla="*/ 3658079 h 3784177"/>
              <a:gd name="connsiteX83" fmla="*/ 2301172 w 8037833"/>
              <a:gd name="connsiteY83" fmla="*/ 3663053 h 3784177"/>
              <a:gd name="connsiteX84" fmla="*/ 2294102 w 8037833"/>
              <a:gd name="connsiteY84" fmla="*/ 3671151 h 3784177"/>
              <a:gd name="connsiteX85" fmla="*/ 2238966 w 8037833"/>
              <a:gd name="connsiteY85" fmla="*/ 3668777 h 3784177"/>
              <a:gd name="connsiteX86" fmla="*/ 2082844 w 8037833"/>
              <a:gd name="connsiteY86" fmla="*/ 3631994 h 3784177"/>
              <a:gd name="connsiteX87" fmla="*/ 1938480 w 8037833"/>
              <a:gd name="connsiteY87" fmla="*/ 3601439 h 3784177"/>
              <a:gd name="connsiteX88" fmla="*/ 1900166 w 8037833"/>
              <a:gd name="connsiteY88" fmla="*/ 3609358 h 3784177"/>
              <a:gd name="connsiteX89" fmla="*/ 1835976 w 8037833"/>
              <a:gd name="connsiteY89" fmla="*/ 3622065 h 3784177"/>
              <a:gd name="connsiteX90" fmla="*/ 1787830 w 8037833"/>
              <a:gd name="connsiteY90" fmla="*/ 3633173 h 3784177"/>
              <a:gd name="connsiteX91" fmla="*/ 1734224 w 8037833"/>
              <a:gd name="connsiteY91" fmla="*/ 3655593 h 3784177"/>
              <a:gd name="connsiteX92" fmla="*/ 1721989 w 8037833"/>
              <a:gd name="connsiteY92" fmla="*/ 3627298 h 3784177"/>
              <a:gd name="connsiteX93" fmla="*/ 1664576 w 8037833"/>
              <a:gd name="connsiteY93" fmla="*/ 3638572 h 3784177"/>
              <a:gd name="connsiteX94" fmla="*/ 1577459 w 8037833"/>
              <a:gd name="connsiteY94" fmla="*/ 3658824 h 3784177"/>
              <a:gd name="connsiteX95" fmla="*/ 1527269 w 8037833"/>
              <a:gd name="connsiteY95" fmla="*/ 3663088 h 3784177"/>
              <a:gd name="connsiteX96" fmla="*/ 1390118 w 8037833"/>
              <a:gd name="connsiteY96" fmla="*/ 3682789 h 3784177"/>
              <a:gd name="connsiteX97" fmla="*/ 1252698 w 8037833"/>
              <a:gd name="connsiteY97" fmla="*/ 3708662 h 3784177"/>
              <a:gd name="connsiteX98" fmla="*/ 1171039 w 8037833"/>
              <a:gd name="connsiteY98" fmla="*/ 3758642 h 3784177"/>
              <a:gd name="connsiteX99" fmla="*/ 1058106 w 8037833"/>
              <a:gd name="connsiteY99" fmla="*/ 3776166 h 3784177"/>
              <a:gd name="connsiteX100" fmla="*/ 1039167 w 8037833"/>
              <a:gd name="connsiteY100" fmla="*/ 3784177 h 3784177"/>
              <a:gd name="connsiteX101" fmla="*/ 1012958 w 8037833"/>
              <a:gd name="connsiteY101" fmla="*/ 3779206 h 3784177"/>
              <a:gd name="connsiteX102" fmla="*/ 907906 w 8037833"/>
              <a:gd name="connsiteY102" fmla="*/ 3757678 h 3784177"/>
              <a:gd name="connsiteX103" fmla="*/ 825226 w 8037833"/>
              <a:gd name="connsiteY103" fmla="*/ 3726369 h 3784177"/>
              <a:gd name="connsiteX104" fmla="*/ 722264 w 8037833"/>
              <a:gd name="connsiteY104" fmla="*/ 3747612 h 3784177"/>
              <a:gd name="connsiteX105" fmla="*/ 659460 w 8037833"/>
              <a:gd name="connsiteY105" fmla="*/ 3740429 h 3784177"/>
              <a:gd name="connsiteX106" fmla="*/ 556552 w 8037833"/>
              <a:gd name="connsiteY106" fmla="*/ 3739124 h 3784177"/>
              <a:gd name="connsiteX107" fmla="*/ 445444 w 8037833"/>
              <a:gd name="connsiteY107" fmla="*/ 3764831 h 3784177"/>
              <a:gd name="connsiteX108" fmla="*/ 393295 w 8037833"/>
              <a:gd name="connsiteY108" fmla="*/ 3753097 h 3784177"/>
              <a:gd name="connsiteX109" fmla="*/ 339711 w 8037833"/>
              <a:gd name="connsiteY109" fmla="*/ 3718242 h 3784177"/>
              <a:gd name="connsiteX110" fmla="*/ 222239 w 8037833"/>
              <a:gd name="connsiteY110" fmla="*/ 3672335 h 3784177"/>
              <a:gd name="connsiteX111" fmla="*/ 163578 w 8037833"/>
              <a:gd name="connsiteY111" fmla="*/ 3656292 h 3784177"/>
              <a:gd name="connsiteX112" fmla="*/ 72220 w 8037833"/>
              <a:gd name="connsiteY112" fmla="*/ 3645272 h 3784177"/>
              <a:gd name="connsiteX113" fmla="*/ 44395 w 8037833"/>
              <a:gd name="connsiteY113" fmla="*/ 3639455 h 3784177"/>
              <a:gd name="connsiteX114" fmla="*/ 1962 w 8037833"/>
              <a:gd name="connsiteY114" fmla="*/ 3635948 h 3784177"/>
              <a:gd name="connsiteX115" fmla="*/ 0 w 8037833"/>
              <a:gd name="connsiteY115" fmla="*/ 3635261 h 3784177"/>
              <a:gd name="connsiteX116" fmla="*/ 0 w 8037833"/>
              <a:gd name="connsiteY116"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432153 w 8037833"/>
              <a:gd name="connsiteY66" fmla="*/ 3667780 h 3784177"/>
              <a:gd name="connsiteX67" fmla="*/ 3373519 w 8037833"/>
              <a:gd name="connsiteY67" fmla="*/ 3665785 h 3784177"/>
              <a:gd name="connsiteX68" fmla="*/ 3114267 w 8037833"/>
              <a:gd name="connsiteY68" fmla="*/ 3638983 h 3784177"/>
              <a:gd name="connsiteX69" fmla="*/ 2989722 w 8037833"/>
              <a:gd name="connsiteY69" fmla="*/ 3623230 h 3784177"/>
              <a:gd name="connsiteX70" fmla="*/ 2965734 w 8037833"/>
              <a:gd name="connsiteY70" fmla="*/ 3635676 h 3784177"/>
              <a:gd name="connsiteX71" fmla="*/ 2961603 w 8037833"/>
              <a:gd name="connsiteY71" fmla="*/ 3638221 h 3784177"/>
              <a:gd name="connsiteX72" fmla="*/ 2944959 w 8037833"/>
              <a:gd name="connsiteY72" fmla="*/ 3639723 h 3784177"/>
              <a:gd name="connsiteX73" fmla="*/ 2940402 w 8037833"/>
              <a:gd name="connsiteY73" fmla="*/ 3651000 h 3784177"/>
              <a:gd name="connsiteX74" fmla="*/ 2915449 w 8037833"/>
              <a:gd name="connsiteY74" fmla="*/ 3661039 h 3784177"/>
              <a:gd name="connsiteX75" fmla="*/ 2884777 w 8037833"/>
              <a:gd name="connsiteY75" fmla="*/ 3660775 h 3784177"/>
              <a:gd name="connsiteX76" fmla="*/ 2739034 w 8037833"/>
              <a:gd name="connsiteY76" fmla="*/ 3647396 h 3784177"/>
              <a:gd name="connsiteX77" fmla="*/ 2651827 w 8037833"/>
              <a:gd name="connsiteY77" fmla="*/ 3646306 h 3784177"/>
              <a:gd name="connsiteX78" fmla="*/ 2618680 w 8037833"/>
              <a:gd name="connsiteY78" fmla="*/ 3656755 h 3784177"/>
              <a:gd name="connsiteX79" fmla="*/ 2572404 w 8037833"/>
              <a:gd name="connsiteY79" fmla="*/ 3664043 h 3784177"/>
              <a:gd name="connsiteX80" fmla="*/ 2490721 w 8037833"/>
              <a:gd name="connsiteY80" fmla="*/ 3685313 h 3784177"/>
              <a:gd name="connsiteX81" fmla="*/ 2423704 w 8037833"/>
              <a:gd name="connsiteY81" fmla="*/ 3658079 h 3784177"/>
              <a:gd name="connsiteX82" fmla="*/ 2301172 w 8037833"/>
              <a:gd name="connsiteY82" fmla="*/ 3663053 h 3784177"/>
              <a:gd name="connsiteX83" fmla="*/ 2294102 w 8037833"/>
              <a:gd name="connsiteY83" fmla="*/ 3671151 h 3784177"/>
              <a:gd name="connsiteX84" fmla="*/ 2238966 w 8037833"/>
              <a:gd name="connsiteY84" fmla="*/ 3668777 h 3784177"/>
              <a:gd name="connsiteX85" fmla="*/ 2082844 w 8037833"/>
              <a:gd name="connsiteY85" fmla="*/ 3631994 h 3784177"/>
              <a:gd name="connsiteX86" fmla="*/ 1938480 w 8037833"/>
              <a:gd name="connsiteY86" fmla="*/ 3601439 h 3784177"/>
              <a:gd name="connsiteX87" fmla="*/ 1900166 w 8037833"/>
              <a:gd name="connsiteY87" fmla="*/ 3609358 h 3784177"/>
              <a:gd name="connsiteX88" fmla="*/ 1835976 w 8037833"/>
              <a:gd name="connsiteY88" fmla="*/ 3622065 h 3784177"/>
              <a:gd name="connsiteX89" fmla="*/ 1787830 w 8037833"/>
              <a:gd name="connsiteY89" fmla="*/ 3633173 h 3784177"/>
              <a:gd name="connsiteX90" fmla="*/ 1734224 w 8037833"/>
              <a:gd name="connsiteY90" fmla="*/ 3655593 h 3784177"/>
              <a:gd name="connsiteX91" fmla="*/ 1721989 w 8037833"/>
              <a:gd name="connsiteY91" fmla="*/ 3627298 h 3784177"/>
              <a:gd name="connsiteX92" fmla="*/ 1664576 w 8037833"/>
              <a:gd name="connsiteY92" fmla="*/ 3638572 h 3784177"/>
              <a:gd name="connsiteX93" fmla="*/ 1577459 w 8037833"/>
              <a:gd name="connsiteY93" fmla="*/ 3658824 h 3784177"/>
              <a:gd name="connsiteX94" fmla="*/ 1527269 w 8037833"/>
              <a:gd name="connsiteY94" fmla="*/ 3663088 h 3784177"/>
              <a:gd name="connsiteX95" fmla="*/ 1390118 w 8037833"/>
              <a:gd name="connsiteY95" fmla="*/ 3682789 h 3784177"/>
              <a:gd name="connsiteX96" fmla="*/ 1252698 w 8037833"/>
              <a:gd name="connsiteY96" fmla="*/ 3708662 h 3784177"/>
              <a:gd name="connsiteX97" fmla="*/ 1171039 w 8037833"/>
              <a:gd name="connsiteY97" fmla="*/ 3758642 h 3784177"/>
              <a:gd name="connsiteX98" fmla="*/ 1058106 w 8037833"/>
              <a:gd name="connsiteY98" fmla="*/ 3776166 h 3784177"/>
              <a:gd name="connsiteX99" fmla="*/ 1039167 w 8037833"/>
              <a:gd name="connsiteY99" fmla="*/ 3784177 h 3784177"/>
              <a:gd name="connsiteX100" fmla="*/ 1012958 w 8037833"/>
              <a:gd name="connsiteY100" fmla="*/ 3779206 h 3784177"/>
              <a:gd name="connsiteX101" fmla="*/ 907906 w 8037833"/>
              <a:gd name="connsiteY101" fmla="*/ 3757678 h 3784177"/>
              <a:gd name="connsiteX102" fmla="*/ 825226 w 8037833"/>
              <a:gd name="connsiteY102" fmla="*/ 3726369 h 3784177"/>
              <a:gd name="connsiteX103" fmla="*/ 722264 w 8037833"/>
              <a:gd name="connsiteY103" fmla="*/ 3747612 h 3784177"/>
              <a:gd name="connsiteX104" fmla="*/ 659460 w 8037833"/>
              <a:gd name="connsiteY104" fmla="*/ 3740429 h 3784177"/>
              <a:gd name="connsiteX105" fmla="*/ 556552 w 8037833"/>
              <a:gd name="connsiteY105" fmla="*/ 3739124 h 3784177"/>
              <a:gd name="connsiteX106" fmla="*/ 445444 w 8037833"/>
              <a:gd name="connsiteY106" fmla="*/ 3764831 h 3784177"/>
              <a:gd name="connsiteX107" fmla="*/ 393295 w 8037833"/>
              <a:gd name="connsiteY107" fmla="*/ 3753097 h 3784177"/>
              <a:gd name="connsiteX108" fmla="*/ 339711 w 8037833"/>
              <a:gd name="connsiteY108" fmla="*/ 3718242 h 3784177"/>
              <a:gd name="connsiteX109" fmla="*/ 222239 w 8037833"/>
              <a:gd name="connsiteY109" fmla="*/ 3672335 h 3784177"/>
              <a:gd name="connsiteX110" fmla="*/ 163578 w 8037833"/>
              <a:gd name="connsiteY110" fmla="*/ 3656292 h 3784177"/>
              <a:gd name="connsiteX111" fmla="*/ 72220 w 8037833"/>
              <a:gd name="connsiteY111" fmla="*/ 3645272 h 3784177"/>
              <a:gd name="connsiteX112" fmla="*/ 44395 w 8037833"/>
              <a:gd name="connsiteY112" fmla="*/ 3639455 h 3784177"/>
              <a:gd name="connsiteX113" fmla="*/ 1962 w 8037833"/>
              <a:gd name="connsiteY113" fmla="*/ 3635948 h 3784177"/>
              <a:gd name="connsiteX114" fmla="*/ 0 w 8037833"/>
              <a:gd name="connsiteY114" fmla="*/ 3635261 h 3784177"/>
              <a:gd name="connsiteX115" fmla="*/ 0 w 8037833"/>
              <a:gd name="connsiteY115"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432153 w 8037833"/>
              <a:gd name="connsiteY66" fmla="*/ 3667780 h 3784177"/>
              <a:gd name="connsiteX67" fmla="*/ 3373519 w 8037833"/>
              <a:gd name="connsiteY67" fmla="*/ 3665785 h 3784177"/>
              <a:gd name="connsiteX68" fmla="*/ 3114267 w 8037833"/>
              <a:gd name="connsiteY68" fmla="*/ 3638983 h 3784177"/>
              <a:gd name="connsiteX69" fmla="*/ 2989722 w 8037833"/>
              <a:gd name="connsiteY69" fmla="*/ 3623230 h 3784177"/>
              <a:gd name="connsiteX70" fmla="*/ 2965734 w 8037833"/>
              <a:gd name="connsiteY70" fmla="*/ 3635676 h 3784177"/>
              <a:gd name="connsiteX71" fmla="*/ 2961603 w 8037833"/>
              <a:gd name="connsiteY71" fmla="*/ 3638221 h 3784177"/>
              <a:gd name="connsiteX72" fmla="*/ 2944959 w 8037833"/>
              <a:gd name="connsiteY72" fmla="*/ 3639723 h 3784177"/>
              <a:gd name="connsiteX73" fmla="*/ 2940402 w 8037833"/>
              <a:gd name="connsiteY73" fmla="*/ 3651000 h 3784177"/>
              <a:gd name="connsiteX74" fmla="*/ 2915449 w 8037833"/>
              <a:gd name="connsiteY74" fmla="*/ 3661039 h 3784177"/>
              <a:gd name="connsiteX75" fmla="*/ 2884777 w 8037833"/>
              <a:gd name="connsiteY75" fmla="*/ 3660775 h 3784177"/>
              <a:gd name="connsiteX76" fmla="*/ 2739034 w 8037833"/>
              <a:gd name="connsiteY76" fmla="*/ 3647396 h 3784177"/>
              <a:gd name="connsiteX77" fmla="*/ 2651827 w 8037833"/>
              <a:gd name="connsiteY77" fmla="*/ 3646306 h 3784177"/>
              <a:gd name="connsiteX78" fmla="*/ 2618680 w 8037833"/>
              <a:gd name="connsiteY78" fmla="*/ 3656755 h 3784177"/>
              <a:gd name="connsiteX79" fmla="*/ 2572404 w 8037833"/>
              <a:gd name="connsiteY79" fmla="*/ 3664043 h 3784177"/>
              <a:gd name="connsiteX80" fmla="*/ 2423704 w 8037833"/>
              <a:gd name="connsiteY80" fmla="*/ 3658079 h 3784177"/>
              <a:gd name="connsiteX81" fmla="*/ 2301172 w 8037833"/>
              <a:gd name="connsiteY81" fmla="*/ 3663053 h 3784177"/>
              <a:gd name="connsiteX82" fmla="*/ 2294102 w 8037833"/>
              <a:gd name="connsiteY82" fmla="*/ 3671151 h 3784177"/>
              <a:gd name="connsiteX83" fmla="*/ 2238966 w 8037833"/>
              <a:gd name="connsiteY83" fmla="*/ 3668777 h 3784177"/>
              <a:gd name="connsiteX84" fmla="*/ 2082844 w 8037833"/>
              <a:gd name="connsiteY84" fmla="*/ 3631994 h 3784177"/>
              <a:gd name="connsiteX85" fmla="*/ 1938480 w 8037833"/>
              <a:gd name="connsiteY85" fmla="*/ 3601439 h 3784177"/>
              <a:gd name="connsiteX86" fmla="*/ 1900166 w 8037833"/>
              <a:gd name="connsiteY86" fmla="*/ 3609358 h 3784177"/>
              <a:gd name="connsiteX87" fmla="*/ 1835976 w 8037833"/>
              <a:gd name="connsiteY87" fmla="*/ 3622065 h 3784177"/>
              <a:gd name="connsiteX88" fmla="*/ 1787830 w 8037833"/>
              <a:gd name="connsiteY88" fmla="*/ 3633173 h 3784177"/>
              <a:gd name="connsiteX89" fmla="*/ 1734224 w 8037833"/>
              <a:gd name="connsiteY89" fmla="*/ 3655593 h 3784177"/>
              <a:gd name="connsiteX90" fmla="*/ 1721989 w 8037833"/>
              <a:gd name="connsiteY90" fmla="*/ 3627298 h 3784177"/>
              <a:gd name="connsiteX91" fmla="*/ 1664576 w 8037833"/>
              <a:gd name="connsiteY91" fmla="*/ 3638572 h 3784177"/>
              <a:gd name="connsiteX92" fmla="*/ 1577459 w 8037833"/>
              <a:gd name="connsiteY92" fmla="*/ 3658824 h 3784177"/>
              <a:gd name="connsiteX93" fmla="*/ 1527269 w 8037833"/>
              <a:gd name="connsiteY93" fmla="*/ 3663088 h 3784177"/>
              <a:gd name="connsiteX94" fmla="*/ 1390118 w 8037833"/>
              <a:gd name="connsiteY94" fmla="*/ 3682789 h 3784177"/>
              <a:gd name="connsiteX95" fmla="*/ 1252698 w 8037833"/>
              <a:gd name="connsiteY95" fmla="*/ 3708662 h 3784177"/>
              <a:gd name="connsiteX96" fmla="*/ 1171039 w 8037833"/>
              <a:gd name="connsiteY96" fmla="*/ 3758642 h 3784177"/>
              <a:gd name="connsiteX97" fmla="*/ 1058106 w 8037833"/>
              <a:gd name="connsiteY97" fmla="*/ 3776166 h 3784177"/>
              <a:gd name="connsiteX98" fmla="*/ 1039167 w 8037833"/>
              <a:gd name="connsiteY98" fmla="*/ 3784177 h 3784177"/>
              <a:gd name="connsiteX99" fmla="*/ 1012958 w 8037833"/>
              <a:gd name="connsiteY99" fmla="*/ 3779206 h 3784177"/>
              <a:gd name="connsiteX100" fmla="*/ 907906 w 8037833"/>
              <a:gd name="connsiteY100" fmla="*/ 3757678 h 3784177"/>
              <a:gd name="connsiteX101" fmla="*/ 825226 w 8037833"/>
              <a:gd name="connsiteY101" fmla="*/ 3726369 h 3784177"/>
              <a:gd name="connsiteX102" fmla="*/ 722264 w 8037833"/>
              <a:gd name="connsiteY102" fmla="*/ 3747612 h 3784177"/>
              <a:gd name="connsiteX103" fmla="*/ 659460 w 8037833"/>
              <a:gd name="connsiteY103" fmla="*/ 3740429 h 3784177"/>
              <a:gd name="connsiteX104" fmla="*/ 556552 w 8037833"/>
              <a:gd name="connsiteY104" fmla="*/ 3739124 h 3784177"/>
              <a:gd name="connsiteX105" fmla="*/ 445444 w 8037833"/>
              <a:gd name="connsiteY105" fmla="*/ 3764831 h 3784177"/>
              <a:gd name="connsiteX106" fmla="*/ 393295 w 8037833"/>
              <a:gd name="connsiteY106" fmla="*/ 3753097 h 3784177"/>
              <a:gd name="connsiteX107" fmla="*/ 339711 w 8037833"/>
              <a:gd name="connsiteY107" fmla="*/ 3718242 h 3784177"/>
              <a:gd name="connsiteX108" fmla="*/ 222239 w 8037833"/>
              <a:gd name="connsiteY108" fmla="*/ 3672335 h 3784177"/>
              <a:gd name="connsiteX109" fmla="*/ 163578 w 8037833"/>
              <a:gd name="connsiteY109" fmla="*/ 3656292 h 3784177"/>
              <a:gd name="connsiteX110" fmla="*/ 72220 w 8037833"/>
              <a:gd name="connsiteY110" fmla="*/ 3645272 h 3784177"/>
              <a:gd name="connsiteX111" fmla="*/ 44395 w 8037833"/>
              <a:gd name="connsiteY111" fmla="*/ 3639455 h 3784177"/>
              <a:gd name="connsiteX112" fmla="*/ 1962 w 8037833"/>
              <a:gd name="connsiteY112" fmla="*/ 3635948 h 3784177"/>
              <a:gd name="connsiteX113" fmla="*/ 0 w 8037833"/>
              <a:gd name="connsiteY113" fmla="*/ 3635261 h 3784177"/>
              <a:gd name="connsiteX114" fmla="*/ 0 w 8037833"/>
              <a:gd name="connsiteY114"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432153 w 8037833"/>
              <a:gd name="connsiteY66" fmla="*/ 3667780 h 3784177"/>
              <a:gd name="connsiteX67" fmla="*/ 3373519 w 8037833"/>
              <a:gd name="connsiteY67" fmla="*/ 3665785 h 3784177"/>
              <a:gd name="connsiteX68" fmla="*/ 3114267 w 8037833"/>
              <a:gd name="connsiteY68" fmla="*/ 3638983 h 3784177"/>
              <a:gd name="connsiteX69" fmla="*/ 2989722 w 8037833"/>
              <a:gd name="connsiteY69" fmla="*/ 3623230 h 3784177"/>
              <a:gd name="connsiteX70" fmla="*/ 2965734 w 8037833"/>
              <a:gd name="connsiteY70" fmla="*/ 3635676 h 3784177"/>
              <a:gd name="connsiteX71" fmla="*/ 2961603 w 8037833"/>
              <a:gd name="connsiteY71" fmla="*/ 3638221 h 3784177"/>
              <a:gd name="connsiteX72" fmla="*/ 2944959 w 8037833"/>
              <a:gd name="connsiteY72" fmla="*/ 3639723 h 3784177"/>
              <a:gd name="connsiteX73" fmla="*/ 2940402 w 8037833"/>
              <a:gd name="connsiteY73" fmla="*/ 3651000 h 3784177"/>
              <a:gd name="connsiteX74" fmla="*/ 2915449 w 8037833"/>
              <a:gd name="connsiteY74" fmla="*/ 3661039 h 3784177"/>
              <a:gd name="connsiteX75" fmla="*/ 2884777 w 8037833"/>
              <a:gd name="connsiteY75" fmla="*/ 3660775 h 3784177"/>
              <a:gd name="connsiteX76" fmla="*/ 2739034 w 8037833"/>
              <a:gd name="connsiteY76" fmla="*/ 3647396 h 3784177"/>
              <a:gd name="connsiteX77" fmla="*/ 2651827 w 8037833"/>
              <a:gd name="connsiteY77" fmla="*/ 3646306 h 3784177"/>
              <a:gd name="connsiteX78" fmla="*/ 2618680 w 8037833"/>
              <a:gd name="connsiteY78" fmla="*/ 3656755 h 3784177"/>
              <a:gd name="connsiteX79" fmla="*/ 2572404 w 8037833"/>
              <a:gd name="connsiteY79" fmla="*/ 3664043 h 3784177"/>
              <a:gd name="connsiteX80" fmla="*/ 2423704 w 8037833"/>
              <a:gd name="connsiteY80" fmla="*/ 3658079 h 3784177"/>
              <a:gd name="connsiteX81" fmla="*/ 2301172 w 8037833"/>
              <a:gd name="connsiteY81" fmla="*/ 3663053 h 3784177"/>
              <a:gd name="connsiteX82" fmla="*/ 2294102 w 8037833"/>
              <a:gd name="connsiteY82" fmla="*/ 3671151 h 3784177"/>
              <a:gd name="connsiteX83" fmla="*/ 2238966 w 8037833"/>
              <a:gd name="connsiteY83" fmla="*/ 3668777 h 3784177"/>
              <a:gd name="connsiteX84" fmla="*/ 2082844 w 8037833"/>
              <a:gd name="connsiteY84" fmla="*/ 3631994 h 3784177"/>
              <a:gd name="connsiteX85" fmla="*/ 1938480 w 8037833"/>
              <a:gd name="connsiteY85" fmla="*/ 3601439 h 3784177"/>
              <a:gd name="connsiteX86" fmla="*/ 1900166 w 8037833"/>
              <a:gd name="connsiteY86" fmla="*/ 3609358 h 3784177"/>
              <a:gd name="connsiteX87" fmla="*/ 1835976 w 8037833"/>
              <a:gd name="connsiteY87" fmla="*/ 3622065 h 3784177"/>
              <a:gd name="connsiteX88" fmla="*/ 1787830 w 8037833"/>
              <a:gd name="connsiteY88" fmla="*/ 3633173 h 3784177"/>
              <a:gd name="connsiteX89" fmla="*/ 1734224 w 8037833"/>
              <a:gd name="connsiteY89" fmla="*/ 3655593 h 3784177"/>
              <a:gd name="connsiteX90" fmla="*/ 1664576 w 8037833"/>
              <a:gd name="connsiteY90" fmla="*/ 3638572 h 3784177"/>
              <a:gd name="connsiteX91" fmla="*/ 1577459 w 8037833"/>
              <a:gd name="connsiteY91" fmla="*/ 3658824 h 3784177"/>
              <a:gd name="connsiteX92" fmla="*/ 1527269 w 8037833"/>
              <a:gd name="connsiteY92" fmla="*/ 3663088 h 3784177"/>
              <a:gd name="connsiteX93" fmla="*/ 1390118 w 8037833"/>
              <a:gd name="connsiteY93" fmla="*/ 3682789 h 3784177"/>
              <a:gd name="connsiteX94" fmla="*/ 1252698 w 8037833"/>
              <a:gd name="connsiteY94" fmla="*/ 3708662 h 3784177"/>
              <a:gd name="connsiteX95" fmla="*/ 1171039 w 8037833"/>
              <a:gd name="connsiteY95" fmla="*/ 3758642 h 3784177"/>
              <a:gd name="connsiteX96" fmla="*/ 1058106 w 8037833"/>
              <a:gd name="connsiteY96" fmla="*/ 3776166 h 3784177"/>
              <a:gd name="connsiteX97" fmla="*/ 1039167 w 8037833"/>
              <a:gd name="connsiteY97" fmla="*/ 3784177 h 3784177"/>
              <a:gd name="connsiteX98" fmla="*/ 1012958 w 8037833"/>
              <a:gd name="connsiteY98" fmla="*/ 3779206 h 3784177"/>
              <a:gd name="connsiteX99" fmla="*/ 907906 w 8037833"/>
              <a:gd name="connsiteY99" fmla="*/ 3757678 h 3784177"/>
              <a:gd name="connsiteX100" fmla="*/ 825226 w 8037833"/>
              <a:gd name="connsiteY100" fmla="*/ 3726369 h 3784177"/>
              <a:gd name="connsiteX101" fmla="*/ 722264 w 8037833"/>
              <a:gd name="connsiteY101" fmla="*/ 3747612 h 3784177"/>
              <a:gd name="connsiteX102" fmla="*/ 659460 w 8037833"/>
              <a:gd name="connsiteY102" fmla="*/ 3740429 h 3784177"/>
              <a:gd name="connsiteX103" fmla="*/ 556552 w 8037833"/>
              <a:gd name="connsiteY103" fmla="*/ 3739124 h 3784177"/>
              <a:gd name="connsiteX104" fmla="*/ 445444 w 8037833"/>
              <a:gd name="connsiteY104" fmla="*/ 3764831 h 3784177"/>
              <a:gd name="connsiteX105" fmla="*/ 393295 w 8037833"/>
              <a:gd name="connsiteY105" fmla="*/ 3753097 h 3784177"/>
              <a:gd name="connsiteX106" fmla="*/ 339711 w 8037833"/>
              <a:gd name="connsiteY106" fmla="*/ 3718242 h 3784177"/>
              <a:gd name="connsiteX107" fmla="*/ 222239 w 8037833"/>
              <a:gd name="connsiteY107" fmla="*/ 3672335 h 3784177"/>
              <a:gd name="connsiteX108" fmla="*/ 163578 w 8037833"/>
              <a:gd name="connsiteY108" fmla="*/ 3656292 h 3784177"/>
              <a:gd name="connsiteX109" fmla="*/ 72220 w 8037833"/>
              <a:gd name="connsiteY109" fmla="*/ 3645272 h 3784177"/>
              <a:gd name="connsiteX110" fmla="*/ 44395 w 8037833"/>
              <a:gd name="connsiteY110" fmla="*/ 3639455 h 3784177"/>
              <a:gd name="connsiteX111" fmla="*/ 1962 w 8037833"/>
              <a:gd name="connsiteY111" fmla="*/ 3635948 h 3784177"/>
              <a:gd name="connsiteX112" fmla="*/ 0 w 8037833"/>
              <a:gd name="connsiteY112" fmla="*/ 3635261 h 3784177"/>
              <a:gd name="connsiteX113" fmla="*/ 0 w 8037833"/>
              <a:gd name="connsiteY113"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432153 w 8037833"/>
              <a:gd name="connsiteY66" fmla="*/ 3667780 h 3784177"/>
              <a:gd name="connsiteX67" fmla="*/ 3373519 w 8037833"/>
              <a:gd name="connsiteY67" fmla="*/ 3665785 h 3784177"/>
              <a:gd name="connsiteX68" fmla="*/ 3114267 w 8037833"/>
              <a:gd name="connsiteY68" fmla="*/ 3638983 h 3784177"/>
              <a:gd name="connsiteX69" fmla="*/ 2989722 w 8037833"/>
              <a:gd name="connsiteY69" fmla="*/ 3623230 h 3784177"/>
              <a:gd name="connsiteX70" fmla="*/ 2965734 w 8037833"/>
              <a:gd name="connsiteY70" fmla="*/ 3635676 h 3784177"/>
              <a:gd name="connsiteX71" fmla="*/ 2961603 w 8037833"/>
              <a:gd name="connsiteY71" fmla="*/ 3638221 h 3784177"/>
              <a:gd name="connsiteX72" fmla="*/ 2944959 w 8037833"/>
              <a:gd name="connsiteY72" fmla="*/ 3639723 h 3784177"/>
              <a:gd name="connsiteX73" fmla="*/ 2940402 w 8037833"/>
              <a:gd name="connsiteY73" fmla="*/ 3651000 h 3784177"/>
              <a:gd name="connsiteX74" fmla="*/ 2915449 w 8037833"/>
              <a:gd name="connsiteY74" fmla="*/ 3661039 h 3784177"/>
              <a:gd name="connsiteX75" fmla="*/ 2884777 w 8037833"/>
              <a:gd name="connsiteY75" fmla="*/ 3660775 h 3784177"/>
              <a:gd name="connsiteX76" fmla="*/ 2739034 w 8037833"/>
              <a:gd name="connsiteY76" fmla="*/ 3647396 h 3784177"/>
              <a:gd name="connsiteX77" fmla="*/ 2651827 w 8037833"/>
              <a:gd name="connsiteY77" fmla="*/ 3646306 h 3784177"/>
              <a:gd name="connsiteX78" fmla="*/ 2618680 w 8037833"/>
              <a:gd name="connsiteY78" fmla="*/ 3656755 h 3784177"/>
              <a:gd name="connsiteX79" fmla="*/ 2572404 w 8037833"/>
              <a:gd name="connsiteY79" fmla="*/ 3664043 h 3784177"/>
              <a:gd name="connsiteX80" fmla="*/ 2423704 w 8037833"/>
              <a:gd name="connsiteY80" fmla="*/ 3658079 h 3784177"/>
              <a:gd name="connsiteX81" fmla="*/ 2301172 w 8037833"/>
              <a:gd name="connsiteY81" fmla="*/ 3663053 h 3784177"/>
              <a:gd name="connsiteX82" fmla="*/ 2294102 w 8037833"/>
              <a:gd name="connsiteY82" fmla="*/ 3671151 h 3784177"/>
              <a:gd name="connsiteX83" fmla="*/ 2238966 w 8037833"/>
              <a:gd name="connsiteY83" fmla="*/ 3668777 h 3784177"/>
              <a:gd name="connsiteX84" fmla="*/ 2082844 w 8037833"/>
              <a:gd name="connsiteY84" fmla="*/ 3631994 h 3784177"/>
              <a:gd name="connsiteX85" fmla="*/ 1938480 w 8037833"/>
              <a:gd name="connsiteY85" fmla="*/ 3601439 h 3784177"/>
              <a:gd name="connsiteX86" fmla="*/ 1900166 w 8037833"/>
              <a:gd name="connsiteY86" fmla="*/ 3609358 h 3784177"/>
              <a:gd name="connsiteX87" fmla="*/ 1787830 w 8037833"/>
              <a:gd name="connsiteY87" fmla="*/ 3633173 h 3784177"/>
              <a:gd name="connsiteX88" fmla="*/ 1734224 w 8037833"/>
              <a:gd name="connsiteY88" fmla="*/ 3655593 h 3784177"/>
              <a:gd name="connsiteX89" fmla="*/ 1664576 w 8037833"/>
              <a:gd name="connsiteY89" fmla="*/ 3638572 h 3784177"/>
              <a:gd name="connsiteX90" fmla="*/ 1577459 w 8037833"/>
              <a:gd name="connsiteY90" fmla="*/ 3658824 h 3784177"/>
              <a:gd name="connsiteX91" fmla="*/ 1527269 w 8037833"/>
              <a:gd name="connsiteY91" fmla="*/ 3663088 h 3784177"/>
              <a:gd name="connsiteX92" fmla="*/ 1390118 w 8037833"/>
              <a:gd name="connsiteY92" fmla="*/ 3682789 h 3784177"/>
              <a:gd name="connsiteX93" fmla="*/ 1252698 w 8037833"/>
              <a:gd name="connsiteY93" fmla="*/ 3708662 h 3784177"/>
              <a:gd name="connsiteX94" fmla="*/ 1171039 w 8037833"/>
              <a:gd name="connsiteY94" fmla="*/ 3758642 h 3784177"/>
              <a:gd name="connsiteX95" fmla="*/ 1058106 w 8037833"/>
              <a:gd name="connsiteY95" fmla="*/ 3776166 h 3784177"/>
              <a:gd name="connsiteX96" fmla="*/ 1039167 w 8037833"/>
              <a:gd name="connsiteY96" fmla="*/ 3784177 h 3784177"/>
              <a:gd name="connsiteX97" fmla="*/ 1012958 w 8037833"/>
              <a:gd name="connsiteY97" fmla="*/ 3779206 h 3784177"/>
              <a:gd name="connsiteX98" fmla="*/ 907906 w 8037833"/>
              <a:gd name="connsiteY98" fmla="*/ 3757678 h 3784177"/>
              <a:gd name="connsiteX99" fmla="*/ 825226 w 8037833"/>
              <a:gd name="connsiteY99" fmla="*/ 3726369 h 3784177"/>
              <a:gd name="connsiteX100" fmla="*/ 722264 w 8037833"/>
              <a:gd name="connsiteY100" fmla="*/ 3747612 h 3784177"/>
              <a:gd name="connsiteX101" fmla="*/ 659460 w 8037833"/>
              <a:gd name="connsiteY101" fmla="*/ 3740429 h 3784177"/>
              <a:gd name="connsiteX102" fmla="*/ 556552 w 8037833"/>
              <a:gd name="connsiteY102" fmla="*/ 3739124 h 3784177"/>
              <a:gd name="connsiteX103" fmla="*/ 445444 w 8037833"/>
              <a:gd name="connsiteY103" fmla="*/ 3764831 h 3784177"/>
              <a:gd name="connsiteX104" fmla="*/ 393295 w 8037833"/>
              <a:gd name="connsiteY104" fmla="*/ 3753097 h 3784177"/>
              <a:gd name="connsiteX105" fmla="*/ 339711 w 8037833"/>
              <a:gd name="connsiteY105" fmla="*/ 3718242 h 3784177"/>
              <a:gd name="connsiteX106" fmla="*/ 222239 w 8037833"/>
              <a:gd name="connsiteY106" fmla="*/ 3672335 h 3784177"/>
              <a:gd name="connsiteX107" fmla="*/ 163578 w 8037833"/>
              <a:gd name="connsiteY107" fmla="*/ 3656292 h 3784177"/>
              <a:gd name="connsiteX108" fmla="*/ 72220 w 8037833"/>
              <a:gd name="connsiteY108" fmla="*/ 3645272 h 3784177"/>
              <a:gd name="connsiteX109" fmla="*/ 44395 w 8037833"/>
              <a:gd name="connsiteY109" fmla="*/ 3639455 h 3784177"/>
              <a:gd name="connsiteX110" fmla="*/ 1962 w 8037833"/>
              <a:gd name="connsiteY110" fmla="*/ 3635948 h 3784177"/>
              <a:gd name="connsiteX111" fmla="*/ 0 w 8037833"/>
              <a:gd name="connsiteY111" fmla="*/ 3635261 h 3784177"/>
              <a:gd name="connsiteX112" fmla="*/ 0 w 8037833"/>
              <a:gd name="connsiteY112"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373519 w 8037833"/>
              <a:gd name="connsiteY66" fmla="*/ 3665785 h 3784177"/>
              <a:gd name="connsiteX67" fmla="*/ 3114267 w 8037833"/>
              <a:gd name="connsiteY67" fmla="*/ 3638983 h 3784177"/>
              <a:gd name="connsiteX68" fmla="*/ 2989722 w 8037833"/>
              <a:gd name="connsiteY68" fmla="*/ 3623230 h 3784177"/>
              <a:gd name="connsiteX69" fmla="*/ 2965734 w 8037833"/>
              <a:gd name="connsiteY69" fmla="*/ 3635676 h 3784177"/>
              <a:gd name="connsiteX70" fmla="*/ 2961603 w 8037833"/>
              <a:gd name="connsiteY70" fmla="*/ 3638221 h 3784177"/>
              <a:gd name="connsiteX71" fmla="*/ 2944959 w 8037833"/>
              <a:gd name="connsiteY71" fmla="*/ 3639723 h 3784177"/>
              <a:gd name="connsiteX72" fmla="*/ 2940402 w 8037833"/>
              <a:gd name="connsiteY72" fmla="*/ 3651000 h 3784177"/>
              <a:gd name="connsiteX73" fmla="*/ 2915449 w 8037833"/>
              <a:gd name="connsiteY73" fmla="*/ 3661039 h 3784177"/>
              <a:gd name="connsiteX74" fmla="*/ 2884777 w 8037833"/>
              <a:gd name="connsiteY74" fmla="*/ 3660775 h 3784177"/>
              <a:gd name="connsiteX75" fmla="*/ 2739034 w 8037833"/>
              <a:gd name="connsiteY75" fmla="*/ 3647396 h 3784177"/>
              <a:gd name="connsiteX76" fmla="*/ 2651827 w 8037833"/>
              <a:gd name="connsiteY76" fmla="*/ 3646306 h 3784177"/>
              <a:gd name="connsiteX77" fmla="*/ 2618680 w 8037833"/>
              <a:gd name="connsiteY77" fmla="*/ 3656755 h 3784177"/>
              <a:gd name="connsiteX78" fmla="*/ 2572404 w 8037833"/>
              <a:gd name="connsiteY78" fmla="*/ 3664043 h 3784177"/>
              <a:gd name="connsiteX79" fmla="*/ 2423704 w 8037833"/>
              <a:gd name="connsiteY79" fmla="*/ 3658079 h 3784177"/>
              <a:gd name="connsiteX80" fmla="*/ 2301172 w 8037833"/>
              <a:gd name="connsiteY80" fmla="*/ 3663053 h 3784177"/>
              <a:gd name="connsiteX81" fmla="*/ 2294102 w 8037833"/>
              <a:gd name="connsiteY81" fmla="*/ 3671151 h 3784177"/>
              <a:gd name="connsiteX82" fmla="*/ 2238966 w 8037833"/>
              <a:gd name="connsiteY82" fmla="*/ 3668777 h 3784177"/>
              <a:gd name="connsiteX83" fmla="*/ 2082844 w 8037833"/>
              <a:gd name="connsiteY83" fmla="*/ 3631994 h 3784177"/>
              <a:gd name="connsiteX84" fmla="*/ 1938480 w 8037833"/>
              <a:gd name="connsiteY84" fmla="*/ 3601439 h 3784177"/>
              <a:gd name="connsiteX85" fmla="*/ 1900166 w 8037833"/>
              <a:gd name="connsiteY85" fmla="*/ 3609358 h 3784177"/>
              <a:gd name="connsiteX86" fmla="*/ 1787830 w 8037833"/>
              <a:gd name="connsiteY86" fmla="*/ 3633173 h 3784177"/>
              <a:gd name="connsiteX87" fmla="*/ 1734224 w 8037833"/>
              <a:gd name="connsiteY87" fmla="*/ 3655593 h 3784177"/>
              <a:gd name="connsiteX88" fmla="*/ 1664576 w 8037833"/>
              <a:gd name="connsiteY88" fmla="*/ 3638572 h 3784177"/>
              <a:gd name="connsiteX89" fmla="*/ 1577459 w 8037833"/>
              <a:gd name="connsiteY89" fmla="*/ 3658824 h 3784177"/>
              <a:gd name="connsiteX90" fmla="*/ 1527269 w 8037833"/>
              <a:gd name="connsiteY90" fmla="*/ 3663088 h 3784177"/>
              <a:gd name="connsiteX91" fmla="*/ 1390118 w 8037833"/>
              <a:gd name="connsiteY91" fmla="*/ 3682789 h 3784177"/>
              <a:gd name="connsiteX92" fmla="*/ 1252698 w 8037833"/>
              <a:gd name="connsiteY92" fmla="*/ 3708662 h 3784177"/>
              <a:gd name="connsiteX93" fmla="*/ 1171039 w 8037833"/>
              <a:gd name="connsiteY93" fmla="*/ 3758642 h 3784177"/>
              <a:gd name="connsiteX94" fmla="*/ 1058106 w 8037833"/>
              <a:gd name="connsiteY94" fmla="*/ 3776166 h 3784177"/>
              <a:gd name="connsiteX95" fmla="*/ 1039167 w 8037833"/>
              <a:gd name="connsiteY95" fmla="*/ 3784177 h 3784177"/>
              <a:gd name="connsiteX96" fmla="*/ 1012958 w 8037833"/>
              <a:gd name="connsiteY96" fmla="*/ 3779206 h 3784177"/>
              <a:gd name="connsiteX97" fmla="*/ 907906 w 8037833"/>
              <a:gd name="connsiteY97" fmla="*/ 3757678 h 3784177"/>
              <a:gd name="connsiteX98" fmla="*/ 825226 w 8037833"/>
              <a:gd name="connsiteY98" fmla="*/ 3726369 h 3784177"/>
              <a:gd name="connsiteX99" fmla="*/ 722264 w 8037833"/>
              <a:gd name="connsiteY99" fmla="*/ 3747612 h 3784177"/>
              <a:gd name="connsiteX100" fmla="*/ 659460 w 8037833"/>
              <a:gd name="connsiteY100" fmla="*/ 3740429 h 3784177"/>
              <a:gd name="connsiteX101" fmla="*/ 556552 w 8037833"/>
              <a:gd name="connsiteY101" fmla="*/ 3739124 h 3784177"/>
              <a:gd name="connsiteX102" fmla="*/ 445444 w 8037833"/>
              <a:gd name="connsiteY102" fmla="*/ 3764831 h 3784177"/>
              <a:gd name="connsiteX103" fmla="*/ 393295 w 8037833"/>
              <a:gd name="connsiteY103" fmla="*/ 3753097 h 3784177"/>
              <a:gd name="connsiteX104" fmla="*/ 339711 w 8037833"/>
              <a:gd name="connsiteY104" fmla="*/ 3718242 h 3784177"/>
              <a:gd name="connsiteX105" fmla="*/ 222239 w 8037833"/>
              <a:gd name="connsiteY105" fmla="*/ 3672335 h 3784177"/>
              <a:gd name="connsiteX106" fmla="*/ 163578 w 8037833"/>
              <a:gd name="connsiteY106" fmla="*/ 3656292 h 3784177"/>
              <a:gd name="connsiteX107" fmla="*/ 72220 w 8037833"/>
              <a:gd name="connsiteY107" fmla="*/ 3645272 h 3784177"/>
              <a:gd name="connsiteX108" fmla="*/ 44395 w 8037833"/>
              <a:gd name="connsiteY108" fmla="*/ 3639455 h 3784177"/>
              <a:gd name="connsiteX109" fmla="*/ 1962 w 8037833"/>
              <a:gd name="connsiteY109" fmla="*/ 3635948 h 3784177"/>
              <a:gd name="connsiteX110" fmla="*/ 0 w 8037833"/>
              <a:gd name="connsiteY110" fmla="*/ 3635261 h 3784177"/>
              <a:gd name="connsiteX111" fmla="*/ 0 w 8037833"/>
              <a:gd name="connsiteY111"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373519 w 8037833"/>
              <a:gd name="connsiteY66" fmla="*/ 3665785 h 3784177"/>
              <a:gd name="connsiteX67" fmla="*/ 3114267 w 8037833"/>
              <a:gd name="connsiteY67" fmla="*/ 3638983 h 3784177"/>
              <a:gd name="connsiteX68" fmla="*/ 2989722 w 8037833"/>
              <a:gd name="connsiteY68" fmla="*/ 3623230 h 3784177"/>
              <a:gd name="connsiteX69" fmla="*/ 2965734 w 8037833"/>
              <a:gd name="connsiteY69" fmla="*/ 3635676 h 3784177"/>
              <a:gd name="connsiteX70" fmla="*/ 2961603 w 8037833"/>
              <a:gd name="connsiteY70" fmla="*/ 3638221 h 3784177"/>
              <a:gd name="connsiteX71" fmla="*/ 2944959 w 8037833"/>
              <a:gd name="connsiteY71" fmla="*/ 3639723 h 3784177"/>
              <a:gd name="connsiteX72" fmla="*/ 2940402 w 8037833"/>
              <a:gd name="connsiteY72" fmla="*/ 3651000 h 3784177"/>
              <a:gd name="connsiteX73" fmla="*/ 2915449 w 8037833"/>
              <a:gd name="connsiteY73" fmla="*/ 3661039 h 3784177"/>
              <a:gd name="connsiteX74" fmla="*/ 2884777 w 8037833"/>
              <a:gd name="connsiteY74" fmla="*/ 3660775 h 3784177"/>
              <a:gd name="connsiteX75" fmla="*/ 2739034 w 8037833"/>
              <a:gd name="connsiteY75" fmla="*/ 3647396 h 3784177"/>
              <a:gd name="connsiteX76" fmla="*/ 2651827 w 8037833"/>
              <a:gd name="connsiteY76" fmla="*/ 3646306 h 3784177"/>
              <a:gd name="connsiteX77" fmla="*/ 2618680 w 8037833"/>
              <a:gd name="connsiteY77" fmla="*/ 3656755 h 3784177"/>
              <a:gd name="connsiteX78" fmla="*/ 2572404 w 8037833"/>
              <a:gd name="connsiteY78" fmla="*/ 3664043 h 3784177"/>
              <a:gd name="connsiteX79" fmla="*/ 2423704 w 8037833"/>
              <a:gd name="connsiteY79" fmla="*/ 3658079 h 3784177"/>
              <a:gd name="connsiteX80" fmla="*/ 2301172 w 8037833"/>
              <a:gd name="connsiteY80" fmla="*/ 3663053 h 3784177"/>
              <a:gd name="connsiteX81" fmla="*/ 2238966 w 8037833"/>
              <a:gd name="connsiteY81" fmla="*/ 3668777 h 3784177"/>
              <a:gd name="connsiteX82" fmla="*/ 2082844 w 8037833"/>
              <a:gd name="connsiteY82" fmla="*/ 3631994 h 3784177"/>
              <a:gd name="connsiteX83" fmla="*/ 1938480 w 8037833"/>
              <a:gd name="connsiteY83" fmla="*/ 3601439 h 3784177"/>
              <a:gd name="connsiteX84" fmla="*/ 1900166 w 8037833"/>
              <a:gd name="connsiteY84" fmla="*/ 3609358 h 3784177"/>
              <a:gd name="connsiteX85" fmla="*/ 1787830 w 8037833"/>
              <a:gd name="connsiteY85" fmla="*/ 3633173 h 3784177"/>
              <a:gd name="connsiteX86" fmla="*/ 1734224 w 8037833"/>
              <a:gd name="connsiteY86" fmla="*/ 3655593 h 3784177"/>
              <a:gd name="connsiteX87" fmla="*/ 1664576 w 8037833"/>
              <a:gd name="connsiteY87" fmla="*/ 3638572 h 3784177"/>
              <a:gd name="connsiteX88" fmla="*/ 1577459 w 8037833"/>
              <a:gd name="connsiteY88" fmla="*/ 3658824 h 3784177"/>
              <a:gd name="connsiteX89" fmla="*/ 1527269 w 8037833"/>
              <a:gd name="connsiteY89" fmla="*/ 3663088 h 3784177"/>
              <a:gd name="connsiteX90" fmla="*/ 1390118 w 8037833"/>
              <a:gd name="connsiteY90" fmla="*/ 3682789 h 3784177"/>
              <a:gd name="connsiteX91" fmla="*/ 1252698 w 8037833"/>
              <a:gd name="connsiteY91" fmla="*/ 3708662 h 3784177"/>
              <a:gd name="connsiteX92" fmla="*/ 1171039 w 8037833"/>
              <a:gd name="connsiteY92" fmla="*/ 3758642 h 3784177"/>
              <a:gd name="connsiteX93" fmla="*/ 1058106 w 8037833"/>
              <a:gd name="connsiteY93" fmla="*/ 3776166 h 3784177"/>
              <a:gd name="connsiteX94" fmla="*/ 1039167 w 8037833"/>
              <a:gd name="connsiteY94" fmla="*/ 3784177 h 3784177"/>
              <a:gd name="connsiteX95" fmla="*/ 1012958 w 8037833"/>
              <a:gd name="connsiteY95" fmla="*/ 3779206 h 3784177"/>
              <a:gd name="connsiteX96" fmla="*/ 907906 w 8037833"/>
              <a:gd name="connsiteY96" fmla="*/ 3757678 h 3784177"/>
              <a:gd name="connsiteX97" fmla="*/ 825226 w 8037833"/>
              <a:gd name="connsiteY97" fmla="*/ 3726369 h 3784177"/>
              <a:gd name="connsiteX98" fmla="*/ 722264 w 8037833"/>
              <a:gd name="connsiteY98" fmla="*/ 3747612 h 3784177"/>
              <a:gd name="connsiteX99" fmla="*/ 659460 w 8037833"/>
              <a:gd name="connsiteY99" fmla="*/ 3740429 h 3784177"/>
              <a:gd name="connsiteX100" fmla="*/ 556552 w 8037833"/>
              <a:gd name="connsiteY100" fmla="*/ 3739124 h 3784177"/>
              <a:gd name="connsiteX101" fmla="*/ 445444 w 8037833"/>
              <a:gd name="connsiteY101" fmla="*/ 3764831 h 3784177"/>
              <a:gd name="connsiteX102" fmla="*/ 393295 w 8037833"/>
              <a:gd name="connsiteY102" fmla="*/ 3753097 h 3784177"/>
              <a:gd name="connsiteX103" fmla="*/ 339711 w 8037833"/>
              <a:gd name="connsiteY103" fmla="*/ 3718242 h 3784177"/>
              <a:gd name="connsiteX104" fmla="*/ 222239 w 8037833"/>
              <a:gd name="connsiteY104" fmla="*/ 3672335 h 3784177"/>
              <a:gd name="connsiteX105" fmla="*/ 163578 w 8037833"/>
              <a:gd name="connsiteY105" fmla="*/ 3656292 h 3784177"/>
              <a:gd name="connsiteX106" fmla="*/ 72220 w 8037833"/>
              <a:gd name="connsiteY106" fmla="*/ 3645272 h 3784177"/>
              <a:gd name="connsiteX107" fmla="*/ 44395 w 8037833"/>
              <a:gd name="connsiteY107" fmla="*/ 3639455 h 3784177"/>
              <a:gd name="connsiteX108" fmla="*/ 1962 w 8037833"/>
              <a:gd name="connsiteY108" fmla="*/ 3635948 h 3784177"/>
              <a:gd name="connsiteX109" fmla="*/ 0 w 8037833"/>
              <a:gd name="connsiteY109" fmla="*/ 3635261 h 3784177"/>
              <a:gd name="connsiteX110" fmla="*/ 0 w 8037833"/>
              <a:gd name="connsiteY11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373519 w 8037833"/>
              <a:gd name="connsiteY66" fmla="*/ 3665785 h 3784177"/>
              <a:gd name="connsiteX67" fmla="*/ 3114267 w 8037833"/>
              <a:gd name="connsiteY67" fmla="*/ 3638983 h 3784177"/>
              <a:gd name="connsiteX68" fmla="*/ 2989722 w 8037833"/>
              <a:gd name="connsiteY68" fmla="*/ 3623230 h 3784177"/>
              <a:gd name="connsiteX69" fmla="*/ 2965734 w 8037833"/>
              <a:gd name="connsiteY69" fmla="*/ 3635676 h 3784177"/>
              <a:gd name="connsiteX70" fmla="*/ 2961603 w 8037833"/>
              <a:gd name="connsiteY70" fmla="*/ 3638221 h 3784177"/>
              <a:gd name="connsiteX71" fmla="*/ 2944959 w 8037833"/>
              <a:gd name="connsiteY71" fmla="*/ 3639723 h 3784177"/>
              <a:gd name="connsiteX72" fmla="*/ 2940402 w 8037833"/>
              <a:gd name="connsiteY72" fmla="*/ 3651000 h 3784177"/>
              <a:gd name="connsiteX73" fmla="*/ 2915449 w 8037833"/>
              <a:gd name="connsiteY73" fmla="*/ 3661039 h 3784177"/>
              <a:gd name="connsiteX74" fmla="*/ 2884777 w 8037833"/>
              <a:gd name="connsiteY74" fmla="*/ 3660775 h 3784177"/>
              <a:gd name="connsiteX75" fmla="*/ 2739034 w 8037833"/>
              <a:gd name="connsiteY75" fmla="*/ 3647396 h 3784177"/>
              <a:gd name="connsiteX76" fmla="*/ 2651827 w 8037833"/>
              <a:gd name="connsiteY76" fmla="*/ 3646306 h 3784177"/>
              <a:gd name="connsiteX77" fmla="*/ 2618680 w 8037833"/>
              <a:gd name="connsiteY77" fmla="*/ 3656755 h 3784177"/>
              <a:gd name="connsiteX78" fmla="*/ 2572404 w 8037833"/>
              <a:gd name="connsiteY78" fmla="*/ 3664043 h 3784177"/>
              <a:gd name="connsiteX79" fmla="*/ 2423704 w 8037833"/>
              <a:gd name="connsiteY79" fmla="*/ 3658079 h 3784177"/>
              <a:gd name="connsiteX80" fmla="*/ 2301172 w 8037833"/>
              <a:gd name="connsiteY80" fmla="*/ 3663053 h 3784177"/>
              <a:gd name="connsiteX81" fmla="*/ 2238966 w 8037833"/>
              <a:gd name="connsiteY81" fmla="*/ 3668777 h 3784177"/>
              <a:gd name="connsiteX82" fmla="*/ 2082844 w 8037833"/>
              <a:gd name="connsiteY82" fmla="*/ 3631994 h 3784177"/>
              <a:gd name="connsiteX83" fmla="*/ 1938480 w 8037833"/>
              <a:gd name="connsiteY83" fmla="*/ 3601439 h 3784177"/>
              <a:gd name="connsiteX84" fmla="*/ 1900166 w 8037833"/>
              <a:gd name="connsiteY84" fmla="*/ 3609358 h 3784177"/>
              <a:gd name="connsiteX85" fmla="*/ 1787830 w 8037833"/>
              <a:gd name="connsiteY85" fmla="*/ 3633173 h 3784177"/>
              <a:gd name="connsiteX86" fmla="*/ 1734224 w 8037833"/>
              <a:gd name="connsiteY86" fmla="*/ 3655593 h 3784177"/>
              <a:gd name="connsiteX87" fmla="*/ 1664576 w 8037833"/>
              <a:gd name="connsiteY87" fmla="*/ 3638572 h 3784177"/>
              <a:gd name="connsiteX88" fmla="*/ 1577459 w 8037833"/>
              <a:gd name="connsiteY88" fmla="*/ 3658824 h 3784177"/>
              <a:gd name="connsiteX89" fmla="*/ 1527269 w 8037833"/>
              <a:gd name="connsiteY89" fmla="*/ 3663088 h 3784177"/>
              <a:gd name="connsiteX90" fmla="*/ 1390118 w 8037833"/>
              <a:gd name="connsiteY90" fmla="*/ 3682789 h 3784177"/>
              <a:gd name="connsiteX91" fmla="*/ 1252698 w 8037833"/>
              <a:gd name="connsiteY91" fmla="*/ 3708662 h 3784177"/>
              <a:gd name="connsiteX92" fmla="*/ 1171039 w 8037833"/>
              <a:gd name="connsiteY92" fmla="*/ 3758642 h 3784177"/>
              <a:gd name="connsiteX93" fmla="*/ 1058106 w 8037833"/>
              <a:gd name="connsiteY93" fmla="*/ 3776166 h 3784177"/>
              <a:gd name="connsiteX94" fmla="*/ 1039167 w 8037833"/>
              <a:gd name="connsiteY94" fmla="*/ 3784177 h 3784177"/>
              <a:gd name="connsiteX95" fmla="*/ 1012958 w 8037833"/>
              <a:gd name="connsiteY95" fmla="*/ 3779206 h 3784177"/>
              <a:gd name="connsiteX96" fmla="*/ 907906 w 8037833"/>
              <a:gd name="connsiteY96" fmla="*/ 3757678 h 3784177"/>
              <a:gd name="connsiteX97" fmla="*/ 825226 w 8037833"/>
              <a:gd name="connsiteY97" fmla="*/ 3726369 h 3784177"/>
              <a:gd name="connsiteX98" fmla="*/ 722264 w 8037833"/>
              <a:gd name="connsiteY98" fmla="*/ 3747612 h 3784177"/>
              <a:gd name="connsiteX99" fmla="*/ 659460 w 8037833"/>
              <a:gd name="connsiteY99" fmla="*/ 3740429 h 3784177"/>
              <a:gd name="connsiteX100" fmla="*/ 556552 w 8037833"/>
              <a:gd name="connsiteY100" fmla="*/ 3739124 h 3784177"/>
              <a:gd name="connsiteX101" fmla="*/ 445444 w 8037833"/>
              <a:gd name="connsiteY101" fmla="*/ 3764831 h 3784177"/>
              <a:gd name="connsiteX102" fmla="*/ 393295 w 8037833"/>
              <a:gd name="connsiteY102" fmla="*/ 3753097 h 3784177"/>
              <a:gd name="connsiteX103" fmla="*/ 339711 w 8037833"/>
              <a:gd name="connsiteY103" fmla="*/ 3718242 h 3784177"/>
              <a:gd name="connsiteX104" fmla="*/ 222239 w 8037833"/>
              <a:gd name="connsiteY104" fmla="*/ 3672335 h 3784177"/>
              <a:gd name="connsiteX105" fmla="*/ 163578 w 8037833"/>
              <a:gd name="connsiteY105" fmla="*/ 3656292 h 3784177"/>
              <a:gd name="connsiteX106" fmla="*/ 72220 w 8037833"/>
              <a:gd name="connsiteY106" fmla="*/ 3645272 h 3784177"/>
              <a:gd name="connsiteX107" fmla="*/ 44395 w 8037833"/>
              <a:gd name="connsiteY107" fmla="*/ 3639455 h 3784177"/>
              <a:gd name="connsiteX108" fmla="*/ 1962 w 8037833"/>
              <a:gd name="connsiteY108" fmla="*/ 3635948 h 3784177"/>
              <a:gd name="connsiteX109" fmla="*/ 0 w 8037833"/>
              <a:gd name="connsiteY109" fmla="*/ 3635261 h 3784177"/>
              <a:gd name="connsiteX110" fmla="*/ 0 w 8037833"/>
              <a:gd name="connsiteY110"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373519 w 8037833"/>
              <a:gd name="connsiteY66" fmla="*/ 3665785 h 3784177"/>
              <a:gd name="connsiteX67" fmla="*/ 3114267 w 8037833"/>
              <a:gd name="connsiteY67" fmla="*/ 3638983 h 3784177"/>
              <a:gd name="connsiteX68" fmla="*/ 2989722 w 8037833"/>
              <a:gd name="connsiteY68" fmla="*/ 3623230 h 3784177"/>
              <a:gd name="connsiteX69" fmla="*/ 2965734 w 8037833"/>
              <a:gd name="connsiteY69" fmla="*/ 3635676 h 3784177"/>
              <a:gd name="connsiteX70" fmla="*/ 2961603 w 8037833"/>
              <a:gd name="connsiteY70" fmla="*/ 3638221 h 3784177"/>
              <a:gd name="connsiteX71" fmla="*/ 2944959 w 8037833"/>
              <a:gd name="connsiteY71" fmla="*/ 3639723 h 3784177"/>
              <a:gd name="connsiteX72" fmla="*/ 2940402 w 8037833"/>
              <a:gd name="connsiteY72" fmla="*/ 3651000 h 3784177"/>
              <a:gd name="connsiteX73" fmla="*/ 2915449 w 8037833"/>
              <a:gd name="connsiteY73" fmla="*/ 3661039 h 3784177"/>
              <a:gd name="connsiteX74" fmla="*/ 2884777 w 8037833"/>
              <a:gd name="connsiteY74" fmla="*/ 3660775 h 3784177"/>
              <a:gd name="connsiteX75" fmla="*/ 2739034 w 8037833"/>
              <a:gd name="connsiteY75" fmla="*/ 3647396 h 3784177"/>
              <a:gd name="connsiteX76" fmla="*/ 2651827 w 8037833"/>
              <a:gd name="connsiteY76" fmla="*/ 3646306 h 3784177"/>
              <a:gd name="connsiteX77" fmla="*/ 2618680 w 8037833"/>
              <a:gd name="connsiteY77" fmla="*/ 3656755 h 3784177"/>
              <a:gd name="connsiteX78" fmla="*/ 2572404 w 8037833"/>
              <a:gd name="connsiteY78" fmla="*/ 3664043 h 3784177"/>
              <a:gd name="connsiteX79" fmla="*/ 2423704 w 8037833"/>
              <a:gd name="connsiteY79" fmla="*/ 3658079 h 3784177"/>
              <a:gd name="connsiteX80" fmla="*/ 2301172 w 8037833"/>
              <a:gd name="connsiteY80" fmla="*/ 3663053 h 3784177"/>
              <a:gd name="connsiteX81" fmla="*/ 2238966 w 8037833"/>
              <a:gd name="connsiteY81" fmla="*/ 3668777 h 3784177"/>
              <a:gd name="connsiteX82" fmla="*/ 2082844 w 8037833"/>
              <a:gd name="connsiteY82" fmla="*/ 3631994 h 3784177"/>
              <a:gd name="connsiteX83" fmla="*/ 1938480 w 8037833"/>
              <a:gd name="connsiteY83" fmla="*/ 3601439 h 3784177"/>
              <a:gd name="connsiteX84" fmla="*/ 1900166 w 8037833"/>
              <a:gd name="connsiteY84" fmla="*/ 3609358 h 3784177"/>
              <a:gd name="connsiteX85" fmla="*/ 1787830 w 8037833"/>
              <a:gd name="connsiteY85" fmla="*/ 3633173 h 3784177"/>
              <a:gd name="connsiteX86" fmla="*/ 1734224 w 8037833"/>
              <a:gd name="connsiteY86" fmla="*/ 3655593 h 3784177"/>
              <a:gd name="connsiteX87" fmla="*/ 1664576 w 8037833"/>
              <a:gd name="connsiteY87" fmla="*/ 3638572 h 3784177"/>
              <a:gd name="connsiteX88" fmla="*/ 1577459 w 8037833"/>
              <a:gd name="connsiteY88" fmla="*/ 3658824 h 3784177"/>
              <a:gd name="connsiteX89" fmla="*/ 1527269 w 8037833"/>
              <a:gd name="connsiteY89" fmla="*/ 3663088 h 3784177"/>
              <a:gd name="connsiteX90" fmla="*/ 1390118 w 8037833"/>
              <a:gd name="connsiteY90" fmla="*/ 3682789 h 3784177"/>
              <a:gd name="connsiteX91" fmla="*/ 1252698 w 8037833"/>
              <a:gd name="connsiteY91" fmla="*/ 3708662 h 3784177"/>
              <a:gd name="connsiteX92" fmla="*/ 1171039 w 8037833"/>
              <a:gd name="connsiteY92" fmla="*/ 3758642 h 3784177"/>
              <a:gd name="connsiteX93" fmla="*/ 1058106 w 8037833"/>
              <a:gd name="connsiteY93" fmla="*/ 3776166 h 3784177"/>
              <a:gd name="connsiteX94" fmla="*/ 1039167 w 8037833"/>
              <a:gd name="connsiteY94" fmla="*/ 3784177 h 3784177"/>
              <a:gd name="connsiteX95" fmla="*/ 1012958 w 8037833"/>
              <a:gd name="connsiteY95" fmla="*/ 3779206 h 3784177"/>
              <a:gd name="connsiteX96" fmla="*/ 907906 w 8037833"/>
              <a:gd name="connsiteY96" fmla="*/ 3757678 h 3784177"/>
              <a:gd name="connsiteX97" fmla="*/ 825226 w 8037833"/>
              <a:gd name="connsiteY97" fmla="*/ 3726369 h 3784177"/>
              <a:gd name="connsiteX98" fmla="*/ 722264 w 8037833"/>
              <a:gd name="connsiteY98" fmla="*/ 3747612 h 3784177"/>
              <a:gd name="connsiteX99" fmla="*/ 659460 w 8037833"/>
              <a:gd name="connsiteY99" fmla="*/ 3740429 h 3784177"/>
              <a:gd name="connsiteX100" fmla="*/ 556552 w 8037833"/>
              <a:gd name="connsiteY100" fmla="*/ 3739124 h 3784177"/>
              <a:gd name="connsiteX101" fmla="*/ 393295 w 8037833"/>
              <a:gd name="connsiteY101" fmla="*/ 3753097 h 3784177"/>
              <a:gd name="connsiteX102" fmla="*/ 339711 w 8037833"/>
              <a:gd name="connsiteY102" fmla="*/ 3718242 h 3784177"/>
              <a:gd name="connsiteX103" fmla="*/ 222239 w 8037833"/>
              <a:gd name="connsiteY103" fmla="*/ 3672335 h 3784177"/>
              <a:gd name="connsiteX104" fmla="*/ 163578 w 8037833"/>
              <a:gd name="connsiteY104" fmla="*/ 3656292 h 3784177"/>
              <a:gd name="connsiteX105" fmla="*/ 72220 w 8037833"/>
              <a:gd name="connsiteY105" fmla="*/ 3645272 h 3784177"/>
              <a:gd name="connsiteX106" fmla="*/ 44395 w 8037833"/>
              <a:gd name="connsiteY106" fmla="*/ 3639455 h 3784177"/>
              <a:gd name="connsiteX107" fmla="*/ 1962 w 8037833"/>
              <a:gd name="connsiteY107" fmla="*/ 3635948 h 3784177"/>
              <a:gd name="connsiteX108" fmla="*/ 0 w 8037833"/>
              <a:gd name="connsiteY108" fmla="*/ 3635261 h 3784177"/>
              <a:gd name="connsiteX109" fmla="*/ 0 w 8037833"/>
              <a:gd name="connsiteY109"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373519 w 8037833"/>
              <a:gd name="connsiteY66" fmla="*/ 3665785 h 3784177"/>
              <a:gd name="connsiteX67" fmla="*/ 3114267 w 8037833"/>
              <a:gd name="connsiteY67" fmla="*/ 3638983 h 3784177"/>
              <a:gd name="connsiteX68" fmla="*/ 2989722 w 8037833"/>
              <a:gd name="connsiteY68" fmla="*/ 3623230 h 3784177"/>
              <a:gd name="connsiteX69" fmla="*/ 2965734 w 8037833"/>
              <a:gd name="connsiteY69" fmla="*/ 3635676 h 3784177"/>
              <a:gd name="connsiteX70" fmla="*/ 2961603 w 8037833"/>
              <a:gd name="connsiteY70" fmla="*/ 3638221 h 3784177"/>
              <a:gd name="connsiteX71" fmla="*/ 2944959 w 8037833"/>
              <a:gd name="connsiteY71" fmla="*/ 3639723 h 3784177"/>
              <a:gd name="connsiteX72" fmla="*/ 2940402 w 8037833"/>
              <a:gd name="connsiteY72" fmla="*/ 3651000 h 3784177"/>
              <a:gd name="connsiteX73" fmla="*/ 2915449 w 8037833"/>
              <a:gd name="connsiteY73" fmla="*/ 3661039 h 3784177"/>
              <a:gd name="connsiteX74" fmla="*/ 2884777 w 8037833"/>
              <a:gd name="connsiteY74" fmla="*/ 3660775 h 3784177"/>
              <a:gd name="connsiteX75" fmla="*/ 2739034 w 8037833"/>
              <a:gd name="connsiteY75" fmla="*/ 3647396 h 3784177"/>
              <a:gd name="connsiteX76" fmla="*/ 2651827 w 8037833"/>
              <a:gd name="connsiteY76" fmla="*/ 3646306 h 3784177"/>
              <a:gd name="connsiteX77" fmla="*/ 2618680 w 8037833"/>
              <a:gd name="connsiteY77" fmla="*/ 3656755 h 3784177"/>
              <a:gd name="connsiteX78" fmla="*/ 2572404 w 8037833"/>
              <a:gd name="connsiteY78" fmla="*/ 3664043 h 3784177"/>
              <a:gd name="connsiteX79" fmla="*/ 2423704 w 8037833"/>
              <a:gd name="connsiteY79" fmla="*/ 3658079 h 3784177"/>
              <a:gd name="connsiteX80" fmla="*/ 2301172 w 8037833"/>
              <a:gd name="connsiteY80" fmla="*/ 3663053 h 3784177"/>
              <a:gd name="connsiteX81" fmla="*/ 2238966 w 8037833"/>
              <a:gd name="connsiteY81" fmla="*/ 3668777 h 3784177"/>
              <a:gd name="connsiteX82" fmla="*/ 2082844 w 8037833"/>
              <a:gd name="connsiteY82" fmla="*/ 3631994 h 3784177"/>
              <a:gd name="connsiteX83" fmla="*/ 1938480 w 8037833"/>
              <a:gd name="connsiteY83" fmla="*/ 3601439 h 3784177"/>
              <a:gd name="connsiteX84" fmla="*/ 1900166 w 8037833"/>
              <a:gd name="connsiteY84" fmla="*/ 3609358 h 3784177"/>
              <a:gd name="connsiteX85" fmla="*/ 1787830 w 8037833"/>
              <a:gd name="connsiteY85" fmla="*/ 3633173 h 3784177"/>
              <a:gd name="connsiteX86" fmla="*/ 1734224 w 8037833"/>
              <a:gd name="connsiteY86" fmla="*/ 3655593 h 3784177"/>
              <a:gd name="connsiteX87" fmla="*/ 1664576 w 8037833"/>
              <a:gd name="connsiteY87" fmla="*/ 3638572 h 3784177"/>
              <a:gd name="connsiteX88" fmla="*/ 1577459 w 8037833"/>
              <a:gd name="connsiteY88" fmla="*/ 3658824 h 3784177"/>
              <a:gd name="connsiteX89" fmla="*/ 1527269 w 8037833"/>
              <a:gd name="connsiteY89" fmla="*/ 3663088 h 3784177"/>
              <a:gd name="connsiteX90" fmla="*/ 1390118 w 8037833"/>
              <a:gd name="connsiteY90" fmla="*/ 3682789 h 3784177"/>
              <a:gd name="connsiteX91" fmla="*/ 1252698 w 8037833"/>
              <a:gd name="connsiteY91" fmla="*/ 3708662 h 3784177"/>
              <a:gd name="connsiteX92" fmla="*/ 1171039 w 8037833"/>
              <a:gd name="connsiteY92" fmla="*/ 3758642 h 3784177"/>
              <a:gd name="connsiteX93" fmla="*/ 1058106 w 8037833"/>
              <a:gd name="connsiteY93" fmla="*/ 3776166 h 3784177"/>
              <a:gd name="connsiteX94" fmla="*/ 1039167 w 8037833"/>
              <a:gd name="connsiteY94" fmla="*/ 3784177 h 3784177"/>
              <a:gd name="connsiteX95" fmla="*/ 1012958 w 8037833"/>
              <a:gd name="connsiteY95" fmla="*/ 3779206 h 3784177"/>
              <a:gd name="connsiteX96" fmla="*/ 907906 w 8037833"/>
              <a:gd name="connsiteY96" fmla="*/ 3757678 h 3784177"/>
              <a:gd name="connsiteX97" fmla="*/ 825226 w 8037833"/>
              <a:gd name="connsiteY97" fmla="*/ 3726369 h 3784177"/>
              <a:gd name="connsiteX98" fmla="*/ 722264 w 8037833"/>
              <a:gd name="connsiteY98" fmla="*/ 3747612 h 3784177"/>
              <a:gd name="connsiteX99" fmla="*/ 659460 w 8037833"/>
              <a:gd name="connsiteY99" fmla="*/ 3740429 h 3784177"/>
              <a:gd name="connsiteX100" fmla="*/ 556552 w 8037833"/>
              <a:gd name="connsiteY100" fmla="*/ 3739124 h 3784177"/>
              <a:gd name="connsiteX101" fmla="*/ 393295 w 8037833"/>
              <a:gd name="connsiteY101" fmla="*/ 3753097 h 3784177"/>
              <a:gd name="connsiteX102" fmla="*/ 339711 w 8037833"/>
              <a:gd name="connsiteY102" fmla="*/ 3718242 h 3784177"/>
              <a:gd name="connsiteX103" fmla="*/ 222239 w 8037833"/>
              <a:gd name="connsiteY103" fmla="*/ 3672335 h 3784177"/>
              <a:gd name="connsiteX104" fmla="*/ 163578 w 8037833"/>
              <a:gd name="connsiteY104" fmla="*/ 3656292 h 3784177"/>
              <a:gd name="connsiteX105" fmla="*/ 72220 w 8037833"/>
              <a:gd name="connsiteY105" fmla="*/ 3645272 h 3784177"/>
              <a:gd name="connsiteX106" fmla="*/ 44395 w 8037833"/>
              <a:gd name="connsiteY106" fmla="*/ 3639455 h 3784177"/>
              <a:gd name="connsiteX107" fmla="*/ 1962 w 8037833"/>
              <a:gd name="connsiteY107" fmla="*/ 3635948 h 3784177"/>
              <a:gd name="connsiteX108" fmla="*/ 0 w 8037833"/>
              <a:gd name="connsiteY108" fmla="*/ 3635261 h 3784177"/>
              <a:gd name="connsiteX109" fmla="*/ 0 w 8037833"/>
              <a:gd name="connsiteY109"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373519 w 8037833"/>
              <a:gd name="connsiteY66" fmla="*/ 3665785 h 3784177"/>
              <a:gd name="connsiteX67" fmla="*/ 3114267 w 8037833"/>
              <a:gd name="connsiteY67" fmla="*/ 3638983 h 3784177"/>
              <a:gd name="connsiteX68" fmla="*/ 2989722 w 8037833"/>
              <a:gd name="connsiteY68" fmla="*/ 3623230 h 3784177"/>
              <a:gd name="connsiteX69" fmla="*/ 2965734 w 8037833"/>
              <a:gd name="connsiteY69" fmla="*/ 3635676 h 3784177"/>
              <a:gd name="connsiteX70" fmla="*/ 2961603 w 8037833"/>
              <a:gd name="connsiteY70" fmla="*/ 3638221 h 3784177"/>
              <a:gd name="connsiteX71" fmla="*/ 2944959 w 8037833"/>
              <a:gd name="connsiteY71" fmla="*/ 3639723 h 3784177"/>
              <a:gd name="connsiteX72" fmla="*/ 2940402 w 8037833"/>
              <a:gd name="connsiteY72" fmla="*/ 3651000 h 3784177"/>
              <a:gd name="connsiteX73" fmla="*/ 2915449 w 8037833"/>
              <a:gd name="connsiteY73" fmla="*/ 3661039 h 3784177"/>
              <a:gd name="connsiteX74" fmla="*/ 2884777 w 8037833"/>
              <a:gd name="connsiteY74" fmla="*/ 3660775 h 3784177"/>
              <a:gd name="connsiteX75" fmla="*/ 2739034 w 8037833"/>
              <a:gd name="connsiteY75" fmla="*/ 3647396 h 3784177"/>
              <a:gd name="connsiteX76" fmla="*/ 2651827 w 8037833"/>
              <a:gd name="connsiteY76" fmla="*/ 3646306 h 3784177"/>
              <a:gd name="connsiteX77" fmla="*/ 2618680 w 8037833"/>
              <a:gd name="connsiteY77" fmla="*/ 3656755 h 3784177"/>
              <a:gd name="connsiteX78" fmla="*/ 2572404 w 8037833"/>
              <a:gd name="connsiteY78" fmla="*/ 3664043 h 3784177"/>
              <a:gd name="connsiteX79" fmla="*/ 2423704 w 8037833"/>
              <a:gd name="connsiteY79" fmla="*/ 3658079 h 3784177"/>
              <a:gd name="connsiteX80" fmla="*/ 2301172 w 8037833"/>
              <a:gd name="connsiteY80" fmla="*/ 3663053 h 3784177"/>
              <a:gd name="connsiteX81" fmla="*/ 2238966 w 8037833"/>
              <a:gd name="connsiteY81" fmla="*/ 3668777 h 3784177"/>
              <a:gd name="connsiteX82" fmla="*/ 2082844 w 8037833"/>
              <a:gd name="connsiteY82" fmla="*/ 3631994 h 3784177"/>
              <a:gd name="connsiteX83" fmla="*/ 1938480 w 8037833"/>
              <a:gd name="connsiteY83" fmla="*/ 3601439 h 3784177"/>
              <a:gd name="connsiteX84" fmla="*/ 1900166 w 8037833"/>
              <a:gd name="connsiteY84" fmla="*/ 3609358 h 3784177"/>
              <a:gd name="connsiteX85" fmla="*/ 1787830 w 8037833"/>
              <a:gd name="connsiteY85" fmla="*/ 3633173 h 3784177"/>
              <a:gd name="connsiteX86" fmla="*/ 1734224 w 8037833"/>
              <a:gd name="connsiteY86" fmla="*/ 3655593 h 3784177"/>
              <a:gd name="connsiteX87" fmla="*/ 1664576 w 8037833"/>
              <a:gd name="connsiteY87" fmla="*/ 3638572 h 3784177"/>
              <a:gd name="connsiteX88" fmla="*/ 1577459 w 8037833"/>
              <a:gd name="connsiteY88" fmla="*/ 3658824 h 3784177"/>
              <a:gd name="connsiteX89" fmla="*/ 1527269 w 8037833"/>
              <a:gd name="connsiteY89" fmla="*/ 3663088 h 3784177"/>
              <a:gd name="connsiteX90" fmla="*/ 1390118 w 8037833"/>
              <a:gd name="connsiteY90" fmla="*/ 3682789 h 3784177"/>
              <a:gd name="connsiteX91" fmla="*/ 1252698 w 8037833"/>
              <a:gd name="connsiteY91" fmla="*/ 3708662 h 3784177"/>
              <a:gd name="connsiteX92" fmla="*/ 1171039 w 8037833"/>
              <a:gd name="connsiteY92" fmla="*/ 3758642 h 3784177"/>
              <a:gd name="connsiteX93" fmla="*/ 1058106 w 8037833"/>
              <a:gd name="connsiteY93" fmla="*/ 3776166 h 3784177"/>
              <a:gd name="connsiteX94" fmla="*/ 1039167 w 8037833"/>
              <a:gd name="connsiteY94" fmla="*/ 3784177 h 3784177"/>
              <a:gd name="connsiteX95" fmla="*/ 989223 w 8037833"/>
              <a:gd name="connsiteY95" fmla="*/ 3770303 h 3784177"/>
              <a:gd name="connsiteX96" fmla="*/ 907906 w 8037833"/>
              <a:gd name="connsiteY96" fmla="*/ 3757678 h 3784177"/>
              <a:gd name="connsiteX97" fmla="*/ 825226 w 8037833"/>
              <a:gd name="connsiteY97" fmla="*/ 3726369 h 3784177"/>
              <a:gd name="connsiteX98" fmla="*/ 722264 w 8037833"/>
              <a:gd name="connsiteY98" fmla="*/ 3747612 h 3784177"/>
              <a:gd name="connsiteX99" fmla="*/ 659460 w 8037833"/>
              <a:gd name="connsiteY99" fmla="*/ 3740429 h 3784177"/>
              <a:gd name="connsiteX100" fmla="*/ 556552 w 8037833"/>
              <a:gd name="connsiteY100" fmla="*/ 3739124 h 3784177"/>
              <a:gd name="connsiteX101" fmla="*/ 393295 w 8037833"/>
              <a:gd name="connsiteY101" fmla="*/ 3753097 h 3784177"/>
              <a:gd name="connsiteX102" fmla="*/ 339711 w 8037833"/>
              <a:gd name="connsiteY102" fmla="*/ 3718242 h 3784177"/>
              <a:gd name="connsiteX103" fmla="*/ 222239 w 8037833"/>
              <a:gd name="connsiteY103" fmla="*/ 3672335 h 3784177"/>
              <a:gd name="connsiteX104" fmla="*/ 163578 w 8037833"/>
              <a:gd name="connsiteY104" fmla="*/ 3656292 h 3784177"/>
              <a:gd name="connsiteX105" fmla="*/ 72220 w 8037833"/>
              <a:gd name="connsiteY105" fmla="*/ 3645272 h 3784177"/>
              <a:gd name="connsiteX106" fmla="*/ 44395 w 8037833"/>
              <a:gd name="connsiteY106" fmla="*/ 3639455 h 3784177"/>
              <a:gd name="connsiteX107" fmla="*/ 1962 w 8037833"/>
              <a:gd name="connsiteY107" fmla="*/ 3635948 h 3784177"/>
              <a:gd name="connsiteX108" fmla="*/ 0 w 8037833"/>
              <a:gd name="connsiteY108" fmla="*/ 3635261 h 3784177"/>
              <a:gd name="connsiteX109" fmla="*/ 0 w 8037833"/>
              <a:gd name="connsiteY109"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217733 w 8037833"/>
              <a:gd name="connsiteY31" fmla="*/ 3500463 h 3784177"/>
              <a:gd name="connsiteX32" fmla="*/ 5167992 w 8037833"/>
              <a:gd name="connsiteY32" fmla="*/ 3504085 h 3784177"/>
              <a:gd name="connsiteX33" fmla="*/ 4987020 w 8037833"/>
              <a:gd name="connsiteY33" fmla="*/ 3461263 h 3784177"/>
              <a:gd name="connsiteX34" fmla="*/ 4890003 w 8037833"/>
              <a:gd name="connsiteY34" fmla="*/ 3469874 h 3784177"/>
              <a:gd name="connsiteX35" fmla="*/ 4856654 w 8037833"/>
              <a:gd name="connsiteY35" fmla="*/ 3481880 h 3784177"/>
              <a:gd name="connsiteX36" fmla="*/ 4800711 w 8037833"/>
              <a:gd name="connsiteY36" fmla="*/ 3501441 h 3784177"/>
              <a:gd name="connsiteX37" fmla="*/ 4761569 w 8037833"/>
              <a:gd name="connsiteY37" fmla="*/ 3538103 h 3784177"/>
              <a:gd name="connsiteX38" fmla="*/ 4713734 w 8037833"/>
              <a:gd name="connsiteY38" fmla="*/ 3545724 h 3784177"/>
              <a:gd name="connsiteX39" fmla="*/ 4649120 w 8037833"/>
              <a:gd name="connsiteY39" fmla="*/ 3536392 h 3784177"/>
              <a:gd name="connsiteX40" fmla="*/ 4573578 w 8037833"/>
              <a:gd name="connsiteY40" fmla="*/ 3565923 h 3784177"/>
              <a:gd name="connsiteX41" fmla="*/ 4529117 w 8037833"/>
              <a:gd name="connsiteY41" fmla="*/ 3575592 h 3784177"/>
              <a:gd name="connsiteX42" fmla="*/ 4408641 w 8037833"/>
              <a:gd name="connsiteY42" fmla="*/ 3610000 h 3784177"/>
              <a:gd name="connsiteX43" fmla="*/ 4356402 w 8037833"/>
              <a:gd name="connsiteY43" fmla="*/ 3642792 h 3784177"/>
              <a:gd name="connsiteX44" fmla="*/ 4270245 w 8037833"/>
              <a:gd name="connsiteY44" fmla="*/ 3665789 h 3784177"/>
              <a:gd name="connsiteX45" fmla="*/ 4208725 w 8037833"/>
              <a:gd name="connsiteY45" fmla="*/ 3704841 h 3784177"/>
              <a:gd name="connsiteX46" fmla="*/ 4201632 w 8037833"/>
              <a:gd name="connsiteY46" fmla="*/ 3702602 h 3784177"/>
              <a:gd name="connsiteX47" fmla="*/ 4191289 w 8037833"/>
              <a:gd name="connsiteY47" fmla="*/ 3702380 h 3784177"/>
              <a:gd name="connsiteX48" fmla="*/ 4191039 w 8037833"/>
              <a:gd name="connsiteY48" fmla="*/ 3702831 h 3784177"/>
              <a:gd name="connsiteX49" fmla="*/ 4181340 w 8037833"/>
              <a:gd name="connsiteY49" fmla="*/ 3701729 h 3784177"/>
              <a:gd name="connsiteX50" fmla="*/ 4133816 w 8037833"/>
              <a:gd name="connsiteY50" fmla="*/ 3690565 h 3784177"/>
              <a:gd name="connsiteX51" fmla="*/ 4071732 w 8037833"/>
              <a:gd name="connsiteY51" fmla="*/ 3732513 h 3784177"/>
              <a:gd name="connsiteX52" fmla="*/ 4045924 w 8037833"/>
              <a:gd name="connsiteY52" fmla="*/ 3739404 h 3784177"/>
              <a:gd name="connsiteX53" fmla="*/ 4032171 w 8037833"/>
              <a:gd name="connsiteY53" fmla="*/ 3745523 h 3784177"/>
              <a:gd name="connsiteX54" fmla="*/ 4031335 w 8037833"/>
              <a:gd name="connsiteY54" fmla="*/ 3747479 h 3784177"/>
              <a:gd name="connsiteX55" fmla="*/ 3985774 w 8037833"/>
              <a:gd name="connsiteY55" fmla="*/ 3736547 h 3784177"/>
              <a:gd name="connsiteX56" fmla="*/ 3979769 w 8037833"/>
              <a:gd name="connsiteY56" fmla="*/ 3738769 h 3784177"/>
              <a:gd name="connsiteX57" fmla="*/ 3950014 w 8037833"/>
              <a:gd name="connsiteY57" fmla="*/ 3726942 h 3784177"/>
              <a:gd name="connsiteX58" fmla="*/ 3934671 w 8037833"/>
              <a:gd name="connsiteY58" fmla="*/ 3723339 h 3784177"/>
              <a:gd name="connsiteX59" fmla="*/ 3930274 w 8037833"/>
              <a:gd name="connsiteY59" fmla="*/ 3717148 h 3784177"/>
              <a:gd name="connsiteX60" fmla="*/ 3907660 w 8037833"/>
              <a:gd name="connsiteY60" fmla="*/ 3714456 h 3784177"/>
              <a:gd name="connsiteX61" fmla="*/ 3905087 w 8037833"/>
              <a:gd name="connsiteY61" fmla="*/ 3716098 h 3784177"/>
              <a:gd name="connsiteX62" fmla="*/ 3886347 w 8037833"/>
              <a:gd name="connsiteY62" fmla="*/ 3706620 h 3784177"/>
              <a:gd name="connsiteX63" fmla="*/ 3870533 w 8037833"/>
              <a:gd name="connsiteY63" fmla="*/ 3689905 h 3784177"/>
              <a:gd name="connsiteX64" fmla="*/ 3678563 w 8037833"/>
              <a:gd name="connsiteY64" fmla="*/ 3694486 h 3784177"/>
              <a:gd name="connsiteX65" fmla="*/ 3524121 w 8037833"/>
              <a:gd name="connsiteY65" fmla="*/ 3642736 h 3784177"/>
              <a:gd name="connsiteX66" fmla="*/ 3373519 w 8037833"/>
              <a:gd name="connsiteY66" fmla="*/ 3665785 h 3784177"/>
              <a:gd name="connsiteX67" fmla="*/ 3114267 w 8037833"/>
              <a:gd name="connsiteY67" fmla="*/ 3638983 h 3784177"/>
              <a:gd name="connsiteX68" fmla="*/ 2989722 w 8037833"/>
              <a:gd name="connsiteY68" fmla="*/ 3623230 h 3784177"/>
              <a:gd name="connsiteX69" fmla="*/ 2965734 w 8037833"/>
              <a:gd name="connsiteY69" fmla="*/ 3635676 h 3784177"/>
              <a:gd name="connsiteX70" fmla="*/ 2961603 w 8037833"/>
              <a:gd name="connsiteY70" fmla="*/ 3638221 h 3784177"/>
              <a:gd name="connsiteX71" fmla="*/ 2944959 w 8037833"/>
              <a:gd name="connsiteY71" fmla="*/ 3639723 h 3784177"/>
              <a:gd name="connsiteX72" fmla="*/ 2940402 w 8037833"/>
              <a:gd name="connsiteY72" fmla="*/ 3651000 h 3784177"/>
              <a:gd name="connsiteX73" fmla="*/ 2915449 w 8037833"/>
              <a:gd name="connsiteY73" fmla="*/ 3661039 h 3784177"/>
              <a:gd name="connsiteX74" fmla="*/ 2884777 w 8037833"/>
              <a:gd name="connsiteY74" fmla="*/ 3660775 h 3784177"/>
              <a:gd name="connsiteX75" fmla="*/ 2739034 w 8037833"/>
              <a:gd name="connsiteY75" fmla="*/ 3647396 h 3784177"/>
              <a:gd name="connsiteX76" fmla="*/ 2651827 w 8037833"/>
              <a:gd name="connsiteY76" fmla="*/ 3646306 h 3784177"/>
              <a:gd name="connsiteX77" fmla="*/ 2618680 w 8037833"/>
              <a:gd name="connsiteY77" fmla="*/ 3656755 h 3784177"/>
              <a:gd name="connsiteX78" fmla="*/ 2572404 w 8037833"/>
              <a:gd name="connsiteY78" fmla="*/ 3664043 h 3784177"/>
              <a:gd name="connsiteX79" fmla="*/ 2423704 w 8037833"/>
              <a:gd name="connsiteY79" fmla="*/ 3658079 h 3784177"/>
              <a:gd name="connsiteX80" fmla="*/ 2301172 w 8037833"/>
              <a:gd name="connsiteY80" fmla="*/ 3663053 h 3784177"/>
              <a:gd name="connsiteX81" fmla="*/ 2238966 w 8037833"/>
              <a:gd name="connsiteY81" fmla="*/ 3668777 h 3784177"/>
              <a:gd name="connsiteX82" fmla="*/ 2082844 w 8037833"/>
              <a:gd name="connsiteY82" fmla="*/ 3631994 h 3784177"/>
              <a:gd name="connsiteX83" fmla="*/ 1938480 w 8037833"/>
              <a:gd name="connsiteY83" fmla="*/ 3601439 h 3784177"/>
              <a:gd name="connsiteX84" fmla="*/ 1900166 w 8037833"/>
              <a:gd name="connsiteY84" fmla="*/ 3609358 h 3784177"/>
              <a:gd name="connsiteX85" fmla="*/ 1787830 w 8037833"/>
              <a:gd name="connsiteY85" fmla="*/ 3633173 h 3784177"/>
              <a:gd name="connsiteX86" fmla="*/ 1734224 w 8037833"/>
              <a:gd name="connsiteY86" fmla="*/ 3655593 h 3784177"/>
              <a:gd name="connsiteX87" fmla="*/ 1664576 w 8037833"/>
              <a:gd name="connsiteY87" fmla="*/ 3638572 h 3784177"/>
              <a:gd name="connsiteX88" fmla="*/ 1577459 w 8037833"/>
              <a:gd name="connsiteY88" fmla="*/ 3658824 h 3784177"/>
              <a:gd name="connsiteX89" fmla="*/ 1527269 w 8037833"/>
              <a:gd name="connsiteY89" fmla="*/ 3663088 h 3784177"/>
              <a:gd name="connsiteX90" fmla="*/ 1390118 w 8037833"/>
              <a:gd name="connsiteY90" fmla="*/ 3682789 h 3784177"/>
              <a:gd name="connsiteX91" fmla="*/ 1252698 w 8037833"/>
              <a:gd name="connsiteY91" fmla="*/ 3708662 h 3784177"/>
              <a:gd name="connsiteX92" fmla="*/ 1171039 w 8037833"/>
              <a:gd name="connsiteY92" fmla="*/ 3758642 h 3784177"/>
              <a:gd name="connsiteX93" fmla="*/ 1058106 w 8037833"/>
              <a:gd name="connsiteY93" fmla="*/ 3776166 h 3784177"/>
              <a:gd name="connsiteX94" fmla="*/ 1039167 w 8037833"/>
              <a:gd name="connsiteY94" fmla="*/ 3784177 h 3784177"/>
              <a:gd name="connsiteX95" fmla="*/ 989223 w 8037833"/>
              <a:gd name="connsiteY95" fmla="*/ 3770303 h 3784177"/>
              <a:gd name="connsiteX96" fmla="*/ 907906 w 8037833"/>
              <a:gd name="connsiteY96" fmla="*/ 3757678 h 3784177"/>
              <a:gd name="connsiteX97" fmla="*/ 825226 w 8037833"/>
              <a:gd name="connsiteY97" fmla="*/ 3726369 h 3784177"/>
              <a:gd name="connsiteX98" fmla="*/ 722264 w 8037833"/>
              <a:gd name="connsiteY98" fmla="*/ 3747612 h 3784177"/>
              <a:gd name="connsiteX99" fmla="*/ 659460 w 8037833"/>
              <a:gd name="connsiteY99" fmla="*/ 3740429 h 3784177"/>
              <a:gd name="connsiteX100" fmla="*/ 556552 w 8037833"/>
              <a:gd name="connsiteY100" fmla="*/ 3739124 h 3784177"/>
              <a:gd name="connsiteX101" fmla="*/ 385384 w 8037833"/>
              <a:gd name="connsiteY101" fmla="*/ 3726388 h 3784177"/>
              <a:gd name="connsiteX102" fmla="*/ 339711 w 8037833"/>
              <a:gd name="connsiteY102" fmla="*/ 3718242 h 3784177"/>
              <a:gd name="connsiteX103" fmla="*/ 222239 w 8037833"/>
              <a:gd name="connsiteY103" fmla="*/ 3672335 h 3784177"/>
              <a:gd name="connsiteX104" fmla="*/ 163578 w 8037833"/>
              <a:gd name="connsiteY104" fmla="*/ 3656292 h 3784177"/>
              <a:gd name="connsiteX105" fmla="*/ 72220 w 8037833"/>
              <a:gd name="connsiteY105" fmla="*/ 3645272 h 3784177"/>
              <a:gd name="connsiteX106" fmla="*/ 44395 w 8037833"/>
              <a:gd name="connsiteY106" fmla="*/ 3639455 h 3784177"/>
              <a:gd name="connsiteX107" fmla="*/ 1962 w 8037833"/>
              <a:gd name="connsiteY107" fmla="*/ 3635948 h 3784177"/>
              <a:gd name="connsiteX108" fmla="*/ 0 w 8037833"/>
              <a:gd name="connsiteY108" fmla="*/ 3635261 h 3784177"/>
              <a:gd name="connsiteX109" fmla="*/ 0 w 8037833"/>
              <a:gd name="connsiteY109"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504085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704841 h 3784177"/>
              <a:gd name="connsiteX45" fmla="*/ 4201632 w 8037833"/>
              <a:gd name="connsiteY45" fmla="*/ 3702602 h 3784177"/>
              <a:gd name="connsiteX46" fmla="*/ 4191289 w 8037833"/>
              <a:gd name="connsiteY46" fmla="*/ 3702380 h 3784177"/>
              <a:gd name="connsiteX47" fmla="*/ 4191039 w 8037833"/>
              <a:gd name="connsiteY47" fmla="*/ 3702831 h 3784177"/>
              <a:gd name="connsiteX48" fmla="*/ 4181340 w 8037833"/>
              <a:gd name="connsiteY48" fmla="*/ 3701729 h 3784177"/>
              <a:gd name="connsiteX49" fmla="*/ 4133816 w 8037833"/>
              <a:gd name="connsiteY49" fmla="*/ 3690565 h 3784177"/>
              <a:gd name="connsiteX50" fmla="*/ 4071732 w 8037833"/>
              <a:gd name="connsiteY50" fmla="*/ 3732513 h 3784177"/>
              <a:gd name="connsiteX51" fmla="*/ 4045924 w 8037833"/>
              <a:gd name="connsiteY51" fmla="*/ 3739404 h 3784177"/>
              <a:gd name="connsiteX52" fmla="*/ 4032171 w 8037833"/>
              <a:gd name="connsiteY52" fmla="*/ 3745523 h 3784177"/>
              <a:gd name="connsiteX53" fmla="*/ 4031335 w 8037833"/>
              <a:gd name="connsiteY53" fmla="*/ 3747479 h 3784177"/>
              <a:gd name="connsiteX54" fmla="*/ 3985774 w 8037833"/>
              <a:gd name="connsiteY54" fmla="*/ 3736547 h 3784177"/>
              <a:gd name="connsiteX55" fmla="*/ 3979769 w 8037833"/>
              <a:gd name="connsiteY55" fmla="*/ 3738769 h 3784177"/>
              <a:gd name="connsiteX56" fmla="*/ 3950014 w 8037833"/>
              <a:gd name="connsiteY56" fmla="*/ 3726942 h 3784177"/>
              <a:gd name="connsiteX57" fmla="*/ 3934671 w 8037833"/>
              <a:gd name="connsiteY57" fmla="*/ 3723339 h 3784177"/>
              <a:gd name="connsiteX58" fmla="*/ 3930274 w 8037833"/>
              <a:gd name="connsiteY58" fmla="*/ 3717148 h 3784177"/>
              <a:gd name="connsiteX59" fmla="*/ 3907660 w 8037833"/>
              <a:gd name="connsiteY59" fmla="*/ 3714456 h 3784177"/>
              <a:gd name="connsiteX60" fmla="*/ 3905087 w 8037833"/>
              <a:gd name="connsiteY60" fmla="*/ 3716098 h 3784177"/>
              <a:gd name="connsiteX61" fmla="*/ 3886347 w 8037833"/>
              <a:gd name="connsiteY61" fmla="*/ 3706620 h 3784177"/>
              <a:gd name="connsiteX62" fmla="*/ 3870533 w 8037833"/>
              <a:gd name="connsiteY62" fmla="*/ 3689905 h 3784177"/>
              <a:gd name="connsiteX63" fmla="*/ 3678563 w 8037833"/>
              <a:gd name="connsiteY63" fmla="*/ 3694486 h 3784177"/>
              <a:gd name="connsiteX64" fmla="*/ 3524121 w 8037833"/>
              <a:gd name="connsiteY64" fmla="*/ 3642736 h 3784177"/>
              <a:gd name="connsiteX65" fmla="*/ 3373519 w 8037833"/>
              <a:gd name="connsiteY65" fmla="*/ 3665785 h 3784177"/>
              <a:gd name="connsiteX66" fmla="*/ 3114267 w 8037833"/>
              <a:gd name="connsiteY66" fmla="*/ 3638983 h 3784177"/>
              <a:gd name="connsiteX67" fmla="*/ 2989722 w 8037833"/>
              <a:gd name="connsiteY67" fmla="*/ 3623230 h 3784177"/>
              <a:gd name="connsiteX68" fmla="*/ 2965734 w 8037833"/>
              <a:gd name="connsiteY68" fmla="*/ 3635676 h 3784177"/>
              <a:gd name="connsiteX69" fmla="*/ 2961603 w 8037833"/>
              <a:gd name="connsiteY69" fmla="*/ 3638221 h 3784177"/>
              <a:gd name="connsiteX70" fmla="*/ 2944959 w 8037833"/>
              <a:gd name="connsiteY70" fmla="*/ 3639723 h 3784177"/>
              <a:gd name="connsiteX71" fmla="*/ 2940402 w 8037833"/>
              <a:gd name="connsiteY71" fmla="*/ 3651000 h 3784177"/>
              <a:gd name="connsiteX72" fmla="*/ 2915449 w 8037833"/>
              <a:gd name="connsiteY72" fmla="*/ 3661039 h 3784177"/>
              <a:gd name="connsiteX73" fmla="*/ 2884777 w 8037833"/>
              <a:gd name="connsiteY73" fmla="*/ 3660775 h 3784177"/>
              <a:gd name="connsiteX74" fmla="*/ 2739034 w 8037833"/>
              <a:gd name="connsiteY74" fmla="*/ 3647396 h 3784177"/>
              <a:gd name="connsiteX75" fmla="*/ 2651827 w 8037833"/>
              <a:gd name="connsiteY75" fmla="*/ 3646306 h 3784177"/>
              <a:gd name="connsiteX76" fmla="*/ 2618680 w 8037833"/>
              <a:gd name="connsiteY76" fmla="*/ 3656755 h 3784177"/>
              <a:gd name="connsiteX77" fmla="*/ 2572404 w 8037833"/>
              <a:gd name="connsiteY77" fmla="*/ 3664043 h 3784177"/>
              <a:gd name="connsiteX78" fmla="*/ 2423704 w 8037833"/>
              <a:gd name="connsiteY78" fmla="*/ 3658079 h 3784177"/>
              <a:gd name="connsiteX79" fmla="*/ 2301172 w 8037833"/>
              <a:gd name="connsiteY79" fmla="*/ 3663053 h 3784177"/>
              <a:gd name="connsiteX80" fmla="*/ 2238966 w 8037833"/>
              <a:gd name="connsiteY80" fmla="*/ 3668777 h 3784177"/>
              <a:gd name="connsiteX81" fmla="*/ 2082844 w 8037833"/>
              <a:gd name="connsiteY81" fmla="*/ 3631994 h 3784177"/>
              <a:gd name="connsiteX82" fmla="*/ 1938480 w 8037833"/>
              <a:gd name="connsiteY82" fmla="*/ 3601439 h 3784177"/>
              <a:gd name="connsiteX83" fmla="*/ 1900166 w 8037833"/>
              <a:gd name="connsiteY83" fmla="*/ 3609358 h 3784177"/>
              <a:gd name="connsiteX84" fmla="*/ 1787830 w 8037833"/>
              <a:gd name="connsiteY84" fmla="*/ 3633173 h 3784177"/>
              <a:gd name="connsiteX85" fmla="*/ 1734224 w 8037833"/>
              <a:gd name="connsiteY85" fmla="*/ 3655593 h 3784177"/>
              <a:gd name="connsiteX86" fmla="*/ 1664576 w 8037833"/>
              <a:gd name="connsiteY86" fmla="*/ 3638572 h 3784177"/>
              <a:gd name="connsiteX87" fmla="*/ 1577459 w 8037833"/>
              <a:gd name="connsiteY87" fmla="*/ 3658824 h 3784177"/>
              <a:gd name="connsiteX88" fmla="*/ 1527269 w 8037833"/>
              <a:gd name="connsiteY88" fmla="*/ 3663088 h 3784177"/>
              <a:gd name="connsiteX89" fmla="*/ 1390118 w 8037833"/>
              <a:gd name="connsiteY89" fmla="*/ 3682789 h 3784177"/>
              <a:gd name="connsiteX90" fmla="*/ 1252698 w 8037833"/>
              <a:gd name="connsiteY90" fmla="*/ 3708662 h 3784177"/>
              <a:gd name="connsiteX91" fmla="*/ 1171039 w 8037833"/>
              <a:gd name="connsiteY91" fmla="*/ 3758642 h 3784177"/>
              <a:gd name="connsiteX92" fmla="*/ 1058106 w 8037833"/>
              <a:gd name="connsiteY92" fmla="*/ 3776166 h 3784177"/>
              <a:gd name="connsiteX93" fmla="*/ 1039167 w 8037833"/>
              <a:gd name="connsiteY93" fmla="*/ 3784177 h 3784177"/>
              <a:gd name="connsiteX94" fmla="*/ 989223 w 8037833"/>
              <a:gd name="connsiteY94" fmla="*/ 3770303 h 3784177"/>
              <a:gd name="connsiteX95" fmla="*/ 907906 w 8037833"/>
              <a:gd name="connsiteY95" fmla="*/ 3757678 h 3784177"/>
              <a:gd name="connsiteX96" fmla="*/ 825226 w 8037833"/>
              <a:gd name="connsiteY96" fmla="*/ 3726369 h 3784177"/>
              <a:gd name="connsiteX97" fmla="*/ 722264 w 8037833"/>
              <a:gd name="connsiteY97" fmla="*/ 3747612 h 3784177"/>
              <a:gd name="connsiteX98" fmla="*/ 659460 w 8037833"/>
              <a:gd name="connsiteY98" fmla="*/ 3740429 h 3784177"/>
              <a:gd name="connsiteX99" fmla="*/ 556552 w 8037833"/>
              <a:gd name="connsiteY99" fmla="*/ 3739124 h 3784177"/>
              <a:gd name="connsiteX100" fmla="*/ 385384 w 8037833"/>
              <a:gd name="connsiteY100" fmla="*/ 3726388 h 3784177"/>
              <a:gd name="connsiteX101" fmla="*/ 339711 w 8037833"/>
              <a:gd name="connsiteY101" fmla="*/ 3718242 h 3784177"/>
              <a:gd name="connsiteX102" fmla="*/ 222239 w 8037833"/>
              <a:gd name="connsiteY102" fmla="*/ 3672335 h 3784177"/>
              <a:gd name="connsiteX103" fmla="*/ 163578 w 8037833"/>
              <a:gd name="connsiteY103" fmla="*/ 3656292 h 3784177"/>
              <a:gd name="connsiteX104" fmla="*/ 72220 w 8037833"/>
              <a:gd name="connsiteY104" fmla="*/ 3645272 h 3784177"/>
              <a:gd name="connsiteX105" fmla="*/ 44395 w 8037833"/>
              <a:gd name="connsiteY105" fmla="*/ 3639455 h 3784177"/>
              <a:gd name="connsiteX106" fmla="*/ 1962 w 8037833"/>
              <a:gd name="connsiteY106" fmla="*/ 3635948 h 3784177"/>
              <a:gd name="connsiteX107" fmla="*/ 0 w 8037833"/>
              <a:gd name="connsiteY107" fmla="*/ 3635261 h 3784177"/>
              <a:gd name="connsiteX108" fmla="*/ 0 w 8037833"/>
              <a:gd name="connsiteY108"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704841 h 3784177"/>
              <a:gd name="connsiteX45" fmla="*/ 4201632 w 8037833"/>
              <a:gd name="connsiteY45" fmla="*/ 3702602 h 3784177"/>
              <a:gd name="connsiteX46" fmla="*/ 4191289 w 8037833"/>
              <a:gd name="connsiteY46" fmla="*/ 3702380 h 3784177"/>
              <a:gd name="connsiteX47" fmla="*/ 4191039 w 8037833"/>
              <a:gd name="connsiteY47" fmla="*/ 3702831 h 3784177"/>
              <a:gd name="connsiteX48" fmla="*/ 4181340 w 8037833"/>
              <a:gd name="connsiteY48" fmla="*/ 3701729 h 3784177"/>
              <a:gd name="connsiteX49" fmla="*/ 4133816 w 8037833"/>
              <a:gd name="connsiteY49" fmla="*/ 3690565 h 3784177"/>
              <a:gd name="connsiteX50" fmla="*/ 4071732 w 8037833"/>
              <a:gd name="connsiteY50" fmla="*/ 3732513 h 3784177"/>
              <a:gd name="connsiteX51" fmla="*/ 4045924 w 8037833"/>
              <a:gd name="connsiteY51" fmla="*/ 3739404 h 3784177"/>
              <a:gd name="connsiteX52" fmla="*/ 4032171 w 8037833"/>
              <a:gd name="connsiteY52" fmla="*/ 3745523 h 3784177"/>
              <a:gd name="connsiteX53" fmla="*/ 4031335 w 8037833"/>
              <a:gd name="connsiteY53" fmla="*/ 3747479 h 3784177"/>
              <a:gd name="connsiteX54" fmla="*/ 3985774 w 8037833"/>
              <a:gd name="connsiteY54" fmla="*/ 3736547 h 3784177"/>
              <a:gd name="connsiteX55" fmla="*/ 3979769 w 8037833"/>
              <a:gd name="connsiteY55" fmla="*/ 3738769 h 3784177"/>
              <a:gd name="connsiteX56" fmla="*/ 3950014 w 8037833"/>
              <a:gd name="connsiteY56" fmla="*/ 3726942 h 3784177"/>
              <a:gd name="connsiteX57" fmla="*/ 3934671 w 8037833"/>
              <a:gd name="connsiteY57" fmla="*/ 3723339 h 3784177"/>
              <a:gd name="connsiteX58" fmla="*/ 3930274 w 8037833"/>
              <a:gd name="connsiteY58" fmla="*/ 3717148 h 3784177"/>
              <a:gd name="connsiteX59" fmla="*/ 3907660 w 8037833"/>
              <a:gd name="connsiteY59" fmla="*/ 3714456 h 3784177"/>
              <a:gd name="connsiteX60" fmla="*/ 3905087 w 8037833"/>
              <a:gd name="connsiteY60" fmla="*/ 3716098 h 3784177"/>
              <a:gd name="connsiteX61" fmla="*/ 3886347 w 8037833"/>
              <a:gd name="connsiteY61" fmla="*/ 3706620 h 3784177"/>
              <a:gd name="connsiteX62" fmla="*/ 3870533 w 8037833"/>
              <a:gd name="connsiteY62" fmla="*/ 3689905 h 3784177"/>
              <a:gd name="connsiteX63" fmla="*/ 3678563 w 8037833"/>
              <a:gd name="connsiteY63" fmla="*/ 3694486 h 3784177"/>
              <a:gd name="connsiteX64" fmla="*/ 3524121 w 8037833"/>
              <a:gd name="connsiteY64" fmla="*/ 3642736 h 3784177"/>
              <a:gd name="connsiteX65" fmla="*/ 3373519 w 8037833"/>
              <a:gd name="connsiteY65" fmla="*/ 3665785 h 3784177"/>
              <a:gd name="connsiteX66" fmla="*/ 3114267 w 8037833"/>
              <a:gd name="connsiteY66" fmla="*/ 3638983 h 3784177"/>
              <a:gd name="connsiteX67" fmla="*/ 2989722 w 8037833"/>
              <a:gd name="connsiteY67" fmla="*/ 3623230 h 3784177"/>
              <a:gd name="connsiteX68" fmla="*/ 2965734 w 8037833"/>
              <a:gd name="connsiteY68" fmla="*/ 3635676 h 3784177"/>
              <a:gd name="connsiteX69" fmla="*/ 2961603 w 8037833"/>
              <a:gd name="connsiteY69" fmla="*/ 3638221 h 3784177"/>
              <a:gd name="connsiteX70" fmla="*/ 2944959 w 8037833"/>
              <a:gd name="connsiteY70" fmla="*/ 3639723 h 3784177"/>
              <a:gd name="connsiteX71" fmla="*/ 2940402 w 8037833"/>
              <a:gd name="connsiteY71" fmla="*/ 3651000 h 3784177"/>
              <a:gd name="connsiteX72" fmla="*/ 2915449 w 8037833"/>
              <a:gd name="connsiteY72" fmla="*/ 3661039 h 3784177"/>
              <a:gd name="connsiteX73" fmla="*/ 2884777 w 8037833"/>
              <a:gd name="connsiteY73" fmla="*/ 3660775 h 3784177"/>
              <a:gd name="connsiteX74" fmla="*/ 2739034 w 8037833"/>
              <a:gd name="connsiteY74" fmla="*/ 3647396 h 3784177"/>
              <a:gd name="connsiteX75" fmla="*/ 2651827 w 8037833"/>
              <a:gd name="connsiteY75" fmla="*/ 3646306 h 3784177"/>
              <a:gd name="connsiteX76" fmla="*/ 2618680 w 8037833"/>
              <a:gd name="connsiteY76" fmla="*/ 3656755 h 3784177"/>
              <a:gd name="connsiteX77" fmla="*/ 2572404 w 8037833"/>
              <a:gd name="connsiteY77" fmla="*/ 3664043 h 3784177"/>
              <a:gd name="connsiteX78" fmla="*/ 2423704 w 8037833"/>
              <a:gd name="connsiteY78" fmla="*/ 3658079 h 3784177"/>
              <a:gd name="connsiteX79" fmla="*/ 2301172 w 8037833"/>
              <a:gd name="connsiteY79" fmla="*/ 3663053 h 3784177"/>
              <a:gd name="connsiteX80" fmla="*/ 2238966 w 8037833"/>
              <a:gd name="connsiteY80" fmla="*/ 3668777 h 3784177"/>
              <a:gd name="connsiteX81" fmla="*/ 2082844 w 8037833"/>
              <a:gd name="connsiteY81" fmla="*/ 3631994 h 3784177"/>
              <a:gd name="connsiteX82" fmla="*/ 1938480 w 8037833"/>
              <a:gd name="connsiteY82" fmla="*/ 3601439 h 3784177"/>
              <a:gd name="connsiteX83" fmla="*/ 1900166 w 8037833"/>
              <a:gd name="connsiteY83" fmla="*/ 3609358 h 3784177"/>
              <a:gd name="connsiteX84" fmla="*/ 1787830 w 8037833"/>
              <a:gd name="connsiteY84" fmla="*/ 3633173 h 3784177"/>
              <a:gd name="connsiteX85" fmla="*/ 1734224 w 8037833"/>
              <a:gd name="connsiteY85" fmla="*/ 3655593 h 3784177"/>
              <a:gd name="connsiteX86" fmla="*/ 1664576 w 8037833"/>
              <a:gd name="connsiteY86" fmla="*/ 3638572 h 3784177"/>
              <a:gd name="connsiteX87" fmla="*/ 1577459 w 8037833"/>
              <a:gd name="connsiteY87" fmla="*/ 3658824 h 3784177"/>
              <a:gd name="connsiteX88" fmla="*/ 1527269 w 8037833"/>
              <a:gd name="connsiteY88" fmla="*/ 3663088 h 3784177"/>
              <a:gd name="connsiteX89" fmla="*/ 1390118 w 8037833"/>
              <a:gd name="connsiteY89" fmla="*/ 3682789 h 3784177"/>
              <a:gd name="connsiteX90" fmla="*/ 1252698 w 8037833"/>
              <a:gd name="connsiteY90" fmla="*/ 3708662 h 3784177"/>
              <a:gd name="connsiteX91" fmla="*/ 1171039 w 8037833"/>
              <a:gd name="connsiteY91" fmla="*/ 3758642 h 3784177"/>
              <a:gd name="connsiteX92" fmla="*/ 1058106 w 8037833"/>
              <a:gd name="connsiteY92" fmla="*/ 3776166 h 3784177"/>
              <a:gd name="connsiteX93" fmla="*/ 1039167 w 8037833"/>
              <a:gd name="connsiteY93" fmla="*/ 3784177 h 3784177"/>
              <a:gd name="connsiteX94" fmla="*/ 989223 w 8037833"/>
              <a:gd name="connsiteY94" fmla="*/ 3770303 h 3784177"/>
              <a:gd name="connsiteX95" fmla="*/ 907906 w 8037833"/>
              <a:gd name="connsiteY95" fmla="*/ 3757678 h 3784177"/>
              <a:gd name="connsiteX96" fmla="*/ 825226 w 8037833"/>
              <a:gd name="connsiteY96" fmla="*/ 3726369 h 3784177"/>
              <a:gd name="connsiteX97" fmla="*/ 722264 w 8037833"/>
              <a:gd name="connsiteY97" fmla="*/ 3747612 h 3784177"/>
              <a:gd name="connsiteX98" fmla="*/ 659460 w 8037833"/>
              <a:gd name="connsiteY98" fmla="*/ 3740429 h 3784177"/>
              <a:gd name="connsiteX99" fmla="*/ 556552 w 8037833"/>
              <a:gd name="connsiteY99" fmla="*/ 3739124 h 3784177"/>
              <a:gd name="connsiteX100" fmla="*/ 385384 w 8037833"/>
              <a:gd name="connsiteY100" fmla="*/ 3726388 h 3784177"/>
              <a:gd name="connsiteX101" fmla="*/ 339711 w 8037833"/>
              <a:gd name="connsiteY101" fmla="*/ 3718242 h 3784177"/>
              <a:gd name="connsiteX102" fmla="*/ 222239 w 8037833"/>
              <a:gd name="connsiteY102" fmla="*/ 3672335 h 3784177"/>
              <a:gd name="connsiteX103" fmla="*/ 163578 w 8037833"/>
              <a:gd name="connsiteY103" fmla="*/ 3656292 h 3784177"/>
              <a:gd name="connsiteX104" fmla="*/ 72220 w 8037833"/>
              <a:gd name="connsiteY104" fmla="*/ 3645272 h 3784177"/>
              <a:gd name="connsiteX105" fmla="*/ 44395 w 8037833"/>
              <a:gd name="connsiteY105" fmla="*/ 3639455 h 3784177"/>
              <a:gd name="connsiteX106" fmla="*/ 1962 w 8037833"/>
              <a:gd name="connsiteY106" fmla="*/ 3635948 h 3784177"/>
              <a:gd name="connsiteX107" fmla="*/ 0 w 8037833"/>
              <a:gd name="connsiteY107" fmla="*/ 3635261 h 3784177"/>
              <a:gd name="connsiteX108" fmla="*/ 0 w 8037833"/>
              <a:gd name="connsiteY108"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704841 h 3784177"/>
              <a:gd name="connsiteX45" fmla="*/ 4201632 w 8037833"/>
              <a:gd name="connsiteY45" fmla="*/ 3702602 h 3784177"/>
              <a:gd name="connsiteX46" fmla="*/ 4191289 w 8037833"/>
              <a:gd name="connsiteY46" fmla="*/ 3702380 h 3784177"/>
              <a:gd name="connsiteX47" fmla="*/ 4191039 w 8037833"/>
              <a:gd name="connsiteY47" fmla="*/ 3702831 h 3784177"/>
              <a:gd name="connsiteX48" fmla="*/ 4181340 w 8037833"/>
              <a:gd name="connsiteY48" fmla="*/ 3701729 h 3784177"/>
              <a:gd name="connsiteX49" fmla="*/ 4133816 w 8037833"/>
              <a:gd name="connsiteY49" fmla="*/ 3690565 h 3784177"/>
              <a:gd name="connsiteX50" fmla="*/ 4071732 w 8037833"/>
              <a:gd name="connsiteY50" fmla="*/ 3732513 h 3784177"/>
              <a:gd name="connsiteX51" fmla="*/ 4045924 w 8037833"/>
              <a:gd name="connsiteY51" fmla="*/ 3739404 h 3784177"/>
              <a:gd name="connsiteX52" fmla="*/ 4032171 w 8037833"/>
              <a:gd name="connsiteY52" fmla="*/ 3745523 h 3784177"/>
              <a:gd name="connsiteX53" fmla="*/ 4031335 w 8037833"/>
              <a:gd name="connsiteY53" fmla="*/ 3747479 h 3784177"/>
              <a:gd name="connsiteX54" fmla="*/ 3985774 w 8037833"/>
              <a:gd name="connsiteY54" fmla="*/ 3736547 h 3784177"/>
              <a:gd name="connsiteX55" fmla="*/ 3979769 w 8037833"/>
              <a:gd name="connsiteY55" fmla="*/ 3738769 h 3784177"/>
              <a:gd name="connsiteX56" fmla="*/ 3950014 w 8037833"/>
              <a:gd name="connsiteY56" fmla="*/ 3726942 h 3784177"/>
              <a:gd name="connsiteX57" fmla="*/ 3934671 w 8037833"/>
              <a:gd name="connsiteY57" fmla="*/ 3723339 h 3784177"/>
              <a:gd name="connsiteX58" fmla="*/ 3930274 w 8037833"/>
              <a:gd name="connsiteY58" fmla="*/ 3717148 h 3784177"/>
              <a:gd name="connsiteX59" fmla="*/ 3907660 w 8037833"/>
              <a:gd name="connsiteY59" fmla="*/ 3714456 h 3784177"/>
              <a:gd name="connsiteX60" fmla="*/ 3905087 w 8037833"/>
              <a:gd name="connsiteY60" fmla="*/ 3716098 h 3784177"/>
              <a:gd name="connsiteX61" fmla="*/ 3886347 w 8037833"/>
              <a:gd name="connsiteY61" fmla="*/ 3706620 h 3784177"/>
              <a:gd name="connsiteX62" fmla="*/ 3870533 w 8037833"/>
              <a:gd name="connsiteY62" fmla="*/ 3689905 h 3784177"/>
              <a:gd name="connsiteX63" fmla="*/ 3678563 w 8037833"/>
              <a:gd name="connsiteY63" fmla="*/ 3694486 h 3784177"/>
              <a:gd name="connsiteX64" fmla="*/ 3524121 w 8037833"/>
              <a:gd name="connsiteY64" fmla="*/ 3642736 h 3784177"/>
              <a:gd name="connsiteX65" fmla="*/ 3373519 w 8037833"/>
              <a:gd name="connsiteY65" fmla="*/ 3665785 h 3784177"/>
              <a:gd name="connsiteX66" fmla="*/ 3114267 w 8037833"/>
              <a:gd name="connsiteY66" fmla="*/ 3638983 h 3784177"/>
              <a:gd name="connsiteX67" fmla="*/ 2989722 w 8037833"/>
              <a:gd name="connsiteY67" fmla="*/ 3623230 h 3784177"/>
              <a:gd name="connsiteX68" fmla="*/ 2965734 w 8037833"/>
              <a:gd name="connsiteY68" fmla="*/ 3635676 h 3784177"/>
              <a:gd name="connsiteX69" fmla="*/ 2961603 w 8037833"/>
              <a:gd name="connsiteY69" fmla="*/ 3638221 h 3784177"/>
              <a:gd name="connsiteX70" fmla="*/ 2944959 w 8037833"/>
              <a:gd name="connsiteY70" fmla="*/ 3639723 h 3784177"/>
              <a:gd name="connsiteX71" fmla="*/ 2940402 w 8037833"/>
              <a:gd name="connsiteY71" fmla="*/ 3651000 h 3784177"/>
              <a:gd name="connsiteX72" fmla="*/ 2915449 w 8037833"/>
              <a:gd name="connsiteY72" fmla="*/ 3661039 h 3784177"/>
              <a:gd name="connsiteX73" fmla="*/ 2884777 w 8037833"/>
              <a:gd name="connsiteY73" fmla="*/ 3660775 h 3784177"/>
              <a:gd name="connsiteX74" fmla="*/ 2739034 w 8037833"/>
              <a:gd name="connsiteY74" fmla="*/ 3647396 h 3784177"/>
              <a:gd name="connsiteX75" fmla="*/ 2651827 w 8037833"/>
              <a:gd name="connsiteY75" fmla="*/ 3646306 h 3784177"/>
              <a:gd name="connsiteX76" fmla="*/ 2618680 w 8037833"/>
              <a:gd name="connsiteY76" fmla="*/ 3656755 h 3784177"/>
              <a:gd name="connsiteX77" fmla="*/ 2572404 w 8037833"/>
              <a:gd name="connsiteY77" fmla="*/ 3664043 h 3784177"/>
              <a:gd name="connsiteX78" fmla="*/ 2423704 w 8037833"/>
              <a:gd name="connsiteY78" fmla="*/ 3658079 h 3784177"/>
              <a:gd name="connsiteX79" fmla="*/ 2301172 w 8037833"/>
              <a:gd name="connsiteY79" fmla="*/ 3663053 h 3784177"/>
              <a:gd name="connsiteX80" fmla="*/ 2238966 w 8037833"/>
              <a:gd name="connsiteY80" fmla="*/ 3668777 h 3784177"/>
              <a:gd name="connsiteX81" fmla="*/ 2082844 w 8037833"/>
              <a:gd name="connsiteY81" fmla="*/ 3631994 h 3784177"/>
              <a:gd name="connsiteX82" fmla="*/ 1938480 w 8037833"/>
              <a:gd name="connsiteY82" fmla="*/ 3601439 h 3784177"/>
              <a:gd name="connsiteX83" fmla="*/ 1900166 w 8037833"/>
              <a:gd name="connsiteY83" fmla="*/ 3609358 h 3784177"/>
              <a:gd name="connsiteX84" fmla="*/ 1787830 w 8037833"/>
              <a:gd name="connsiteY84" fmla="*/ 3633173 h 3784177"/>
              <a:gd name="connsiteX85" fmla="*/ 1734224 w 8037833"/>
              <a:gd name="connsiteY85" fmla="*/ 3655593 h 3784177"/>
              <a:gd name="connsiteX86" fmla="*/ 1664576 w 8037833"/>
              <a:gd name="connsiteY86" fmla="*/ 3638572 h 3784177"/>
              <a:gd name="connsiteX87" fmla="*/ 1577459 w 8037833"/>
              <a:gd name="connsiteY87" fmla="*/ 3658824 h 3784177"/>
              <a:gd name="connsiteX88" fmla="*/ 1527269 w 8037833"/>
              <a:gd name="connsiteY88" fmla="*/ 3663088 h 3784177"/>
              <a:gd name="connsiteX89" fmla="*/ 1390118 w 8037833"/>
              <a:gd name="connsiteY89" fmla="*/ 3682789 h 3784177"/>
              <a:gd name="connsiteX90" fmla="*/ 1252698 w 8037833"/>
              <a:gd name="connsiteY90" fmla="*/ 3708662 h 3784177"/>
              <a:gd name="connsiteX91" fmla="*/ 1171039 w 8037833"/>
              <a:gd name="connsiteY91" fmla="*/ 3758642 h 3784177"/>
              <a:gd name="connsiteX92" fmla="*/ 1058106 w 8037833"/>
              <a:gd name="connsiteY92" fmla="*/ 3776166 h 3784177"/>
              <a:gd name="connsiteX93" fmla="*/ 1039167 w 8037833"/>
              <a:gd name="connsiteY93" fmla="*/ 3784177 h 3784177"/>
              <a:gd name="connsiteX94" fmla="*/ 989223 w 8037833"/>
              <a:gd name="connsiteY94" fmla="*/ 3770303 h 3784177"/>
              <a:gd name="connsiteX95" fmla="*/ 907906 w 8037833"/>
              <a:gd name="connsiteY95" fmla="*/ 3757678 h 3784177"/>
              <a:gd name="connsiteX96" fmla="*/ 825226 w 8037833"/>
              <a:gd name="connsiteY96" fmla="*/ 3726369 h 3784177"/>
              <a:gd name="connsiteX97" fmla="*/ 722264 w 8037833"/>
              <a:gd name="connsiteY97" fmla="*/ 3747612 h 3784177"/>
              <a:gd name="connsiteX98" fmla="*/ 659460 w 8037833"/>
              <a:gd name="connsiteY98" fmla="*/ 3740429 h 3784177"/>
              <a:gd name="connsiteX99" fmla="*/ 556552 w 8037833"/>
              <a:gd name="connsiteY99" fmla="*/ 3739124 h 3784177"/>
              <a:gd name="connsiteX100" fmla="*/ 385384 w 8037833"/>
              <a:gd name="connsiteY100" fmla="*/ 3726388 h 3784177"/>
              <a:gd name="connsiteX101" fmla="*/ 339711 w 8037833"/>
              <a:gd name="connsiteY101" fmla="*/ 3718242 h 3784177"/>
              <a:gd name="connsiteX102" fmla="*/ 222239 w 8037833"/>
              <a:gd name="connsiteY102" fmla="*/ 3672335 h 3784177"/>
              <a:gd name="connsiteX103" fmla="*/ 163578 w 8037833"/>
              <a:gd name="connsiteY103" fmla="*/ 3656292 h 3784177"/>
              <a:gd name="connsiteX104" fmla="*/ 72220 w 8037833"/>
              <a:gd name="connsiteY104" fmla="*/ 3645272 h 3784177"/>
              <a:gd name="connsiteX105" fmla="*/ 44395 w 8037833"/>
              <a:gd name="connsiteY105" fmla="*/ 3639455 h 3784177"/>
              <a:gd name="connsiteX106" fmla="*/ 1962 w 8037833"/>
              <a:gd name="connsiteY106" fmla="*/ 3635948 h 3784177"/>
              <a:gd name="connsiteX107" fmla="*/ 0 w 8037833"/>
              <a:gd name="connsiteY107" fmla="*/ 3635261 h 3784177"/>
              <a:gd name="connsiteX108" fmla="*/ 0 w 8037833"/>
              <a:gd name="connsiteY108"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704841 h 3784177"/>
              <a:gd name="connsiteX45" fmla="*/ 4201632 w 8037833"/>
              <a:gd name="connsiteY45" fmla="*/ 3702602 h 3784177"/>
              <a:gd name="connsiteX46" fmla="*/ 4191289 w 8037833"/>
              <a:gd name="connsiteY46" fmla="*/ 3702380 h 3784177"/>
              <a:gd name="connsiteX47" fmla="*/ 4191039 w 8037833"/>
              <a:gd name="connsiteY47" fmla="*/ 3702831 h 3784177"/>
              <a:gd name="connsiteX48" fmla="*/ 4181340 w 8037833"/>
              <a:gd name="connsiteY48" fmla="*/ 3701729 h 3784177"/>
              <a:gd name="connsiteX49" fmla="*/ 4133816 w 8037833"/>
              <a:gd name="connsiteY49" fmla="*/ 3690565 h 3784177"/>
              <a:gd name="connsiteX50" fmla="*/ 4071732 w 8037833"/>
              <a:gd name="connsiteY50" fmla="*/ 3732513 h 3784177"/>
              <a:gd name="connsiteX51" fmla="*/ 4045924 w 8037833"/>
              <a:gd name="connsiteY51" fmla="*/ 3739404 h 3784177"/>
              <a:gd name="connsiteX52" fmla="*/ 4032171 w 8037833"/>
              <a:gd name="connsiteY52" fmla="*/ 3745523 h 3784177"/>
              <a:gd name="connsiteX53" fmla="*/ 4031335 w 8037833"/>
              <a:gd name="connsiteY53" fmla="*/ 3747479 h 3784177"/>
              <a:gd name="connsiteX54" fmla="*/ 3985774 w 8037833"/>
              <a:gd name="connsiteY54" fmla="*/ 3736547 h 3784177"/>
              <a:gd name="connsiteX55" fmla="*/ 3979769 w 8037833"/>
              <a:gd name="connsiteY55" fmla="*/ 3738769 h 3784177"/>
              <a:gd name="connsiteX56" fmla="*/ 3950014 w 8037833"/>
              <a:gd name="connsiteY56" fmla="*/ 3726942 h 3784177"/>
              <a:gd name="connsiteX57" fmla="*/ 3934671 w 8037833"/>
              <a:gd name="connsiteY57" fmla="*/ 3723339 h 3784177"/>
              <a:gd name="connsiteX58" fmla="*/ 3930274 w 8037833"/>
              <a:gd name="connsiteY58" fmla="*/ 3717148 h 3784177"/>
              <a:gd name="connsiteX59" fmla="*/ 3907660 w 8037833"/>
              <a:gd name="connsiteY59" fmla="*/ 3714456 h 3784177"/>
              <a:gd name="connsiteX60" fmla="*/ 3905087 w 8037833"/>
              <a:gd name="connsiteY60" fmla="*/ 3716098 h 3784177"/>
              <a:gd name="connsiteX61" fmla="*/ 3886347 w 8037833"/>
              <a:gd name="connsiteY61" fmla="*/ 3706620 h 3784177"/>
              <a:gd name="connsiteX62" fmla="*/ 3870533 w 8037833"/>
              <a:gd name="connsiteY62" fmla="*/ 3689905 h 3784177"/>
              <a:gd name="connsiteX63" fmla="*/ 3678563 w 8037833"/>
              <a:gd name="connsiteY63" fmla="*/ 3694486 h 3784177"/>
              <a:gd name="connsiteX64" fmla="*/ 3524121 w 8037833"/>
              <a:gd name="connsiteY64" fmla="*/ 3642736 h 3784177"/>
              <a:gd name="connsiteX65" fmla="*/ 3373519 w 8037833"/>
              <a:gd name="connsiteY65" fmla="*/ 3665785 h 3784177"/>
              <a:gd name="connsiteX66" fmla="*/ 3114267 w 8037833"/>
              <a:gd name="connsiteY66" fmla="*/ 3638983 h 3784177"/>
              <a:gd name="connsiteX67" fmla="*/ 2989722 w 8037833"/>
              <a:gd name="connsiteY67" fmla="*/ 3623230 h 3784177"/>
              <a:gd name="connsiteX68" fmla="*/ 2965734 w 8037833"/>
              <a:gd name="connsiteY68" fmla="*/ 3635676 h 3784177"/>
              <a:gd name="connsiteX69" fmla="*/ 2961603 w 8037833"/>
              <a:gd name="connsiteY69" fmla="*/ 3638221 h 3784177"/>
              <a:gd name="connsiteX70" fmla="*/ 2944959 w 8037833"/>
              <a:gd name="connsiteY70" fmla="*/ 3639723 h 3784177"/>
              <a:gd name="connsiteX71" fmla="*/ 2940402 w 8037833"/>
              <a:gd name="connsiteY71" fmla="*/ 3651000 h 3784177"/>
              <a:gd name="connsiteX72" fmla="*/ 2884777 w 8037833"/>
              <a:gd name="connsiteY72" fmla="*/ 3660775 h 3784177"/>
              <a:gd name="connsiteX73" fmla="*/ 2739034 w 8037833"/>
              <a:gd name="connsiteY73" fmla="*/ 3647396 h 3784177"/>
              <a:gd name="connsiteX74" fmla="*/ 2651827 w 8037833"/>
              <a:gd name="connsiteY74" fmla="*/ 3646306 h 3784177"/>
              <a:gd name="connsiteX75" fmla="*/ 2618680 w 8037833"/>
              <a:gd name="connsiteY75" fmla="*/ 3656755 h 3784177"/>
              <a:gd name="connsiteX76" fmla="*/ 2572404 w 8037833"/>
              <a:gd name="connsiteY76" fmla="*/ 3664043 h 3784177"/>
              <a:gd name="connsiteX77" fmla="*/ 2423704 w 8037833"/>
              <a:gd name="connsiteY77" fmla="*/ 3658079 h 3784177"/>
              <a:gd name="connsiteX78" fmla="*/ 2301172 w 8037833"/>
              <a:gd name="connsiteY78" fmla="*/ 3663053 h 3784177"/>
              <a:gd name="connsiteX79" fmla="*/ 2238966 w 8037833"/>
              <a:gd name="connsiteY79" fmla="*/ 3668777 h 3784177"/>
              <a:gd name="connsiteX80" fmla="*/ 2082844 w 8037833"/>
              <a:gd name="connsiteY80" fmla="*/ 3631994 h 3784177"/>
              <a:gd name="connsiteX81" fmla="*/ 1938480 w 8037833"/>
              <a:gd name="connsiteY81" fmla="*/ 3601439 h 3784177"/>
              <a:gd name="connsiteX82" fmla="*/ 1900166 w 8037833"/>
              <a:gd name="connsiteY82" fmla="*/ 3609358 h 3784177"/>
              <a:gd name="connsiteX83" fmla="*/ 1787830 w 8037833"/>
              <a:gd name="connsiteY83" fmla="*/ 3633173 h 3784177"/>
              <a:gd name="connsiteX84" fmla="*/ 1734224 w 8037833"/>
              <a:gd name="connsiteY84" fmla="*/ 3655593 h 3784177"/>
              <a:gd name="connsiteX85" fmla="*/ 1664576 w 8037833"/>
              <a:gd name="connsiteY85" fmla="*/ 3638572 h 3784177"/>
              <a:gd name="connsiteX86" fmla="*/ 1577459 w 8037833"/>
              <a:gd name="connsiteY86" fmla="*/ 3658824 h 3784177"/>
              <a:gd name="connsiteX87" fmla="*/ 1527269 w 8037833"/>
              <a:gd name="connsiteY87" fmla="*/ 3663088 h 3784177"/>
              <a:gd name="connsiteX88" fmla="*/ 1390118 w 8037833"/>
              <a:gd name="connsiteY88" fmla="*/ 3682789 h 3784177"/>
              <a:gd name="connsiteX89" fmla="*/ 1252698 w 8037833"/>
              <a:gd name="connsiteY89" fmla="*/ 3708662 h 3784177"/>
              <a:gd name="connsiteX90" fmla="*/ 1171039 w 8037833"/>
              <a:gd name="connsiteY90" fmla="*/ 3758642 h 3784177"/>
              <a:gd name="connsiteX91" fmla="*/ 1058106 w 8037833"/>
              <a:gd name="connsiteY91" fmla="*/ 3776166 h 3784177"/>
              <a:gd name="connsiteX92" fmla="*/ 1039167 w 8037833"/>
              <a:gd name="connsiteY92" fmla="*/ 3784177 h 3784177"/>
              <a:gd name="connsiteX93" fmla="*/ 989223 w 8037833"/>
              <a:gd name="connsiteY93" fmla="*/ 3770303 h 3784177"/>
              <a:gd name="connsiteX94" fmla="*/ 907906 w 8037833"/>
              <a:gd name="connsiteY94" fmla="*/ 3757678 h 3784177"/>
              <a:gd name="connsiteX95" fmla="*/ 825226 w 8037833"/>
              <a:gd name="connsiteY95" fmla="*/ 3726369 h 3784177"/>
              <a:gd name="connsiteX96" fmla="*/ 722264 w 8037833"/>
              <a:gd name="connsiteY96" fmla="*/ 3747612 h 3784177"/>
              <a:gd name="connsiteX97" fmla="*/ 659460 w 8037833"/>
              <a:gd name="connsiteY97" fmla="*/ 3740429 h 3784177"/>
              <a:gd name="connsiteX98" fmla="*/ 556552 w 8037833"/>
              <a:gd name="connsiteY98" fmla="*/ 3739124 h 3784177"/>
              <a:gd name="connsiteX99" fmla="*/ 385384 w 8037833"/>
              <a:gd name="connsiteY99" fmla="*/ 3726388 h 3784177"/>
              <a:gd name="connsiteX100" fmla="*/ 339711 w 8037833"/>
              <a:gd name="connsiteY100" fmla="*/ 3718242 h 3784177"/>
              <a:gd name="connsiteX101" fmla="*/ 222239 w 8037833"/>
              <a:gd name="connsiteY101" fmla="*/ 3672335 h 3784177"/>
              <a:gd name="connsiteX102" fmla="*/ 163578 w 8037833"/>
              <a:gd name="connsiteY102" fmla="*/ 3656292 h 3784177"/>
              <a:gd name="connsiteX103" fmla="*/ 72220 w 8037833"/>
              <a:gd name="connsiteY103" fmla="*/ 3645272 h 3784177"/>
              <a:gd name="connsiteX104" fmla="*/ 44395 w 8037833"/>
              <a:gd name="connsiteY104" fmla="*/ 3639455 h 3784177"/>
              <a:gd name="connsiteX105" fmla="*/ 1962 w 8037833"/>
              <a:gd name="connsiteY105" fmla="*/ 3635948 h 3784177"/>
              <a:gd name="connsiteX106" fmla="*/ 0 w 8037833"/>
              <a:gd name="connsiteY106" fmla="*/ 3635261 h 3784177"/>
              <a:gd name="connsiteX107" fmla="*/ 0 w 8037833"/>
              <a:gd name="connsiteY107"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704841 h 3784177"/>
              <a:gd name="connsiteX45" fmla="*/ 4201632 w 8037833"/>
              <a:gd name="connsiteY45" fmla="*/ 3702602 h 3784177"/>
              <a:gd name="connsiteX46" fmla="*/ 4191289 w 8037833"/>
              <a:gd name="connsiteY46" fmla="*/ 3702380 h 3784177"/>
              <a:gd name="connsiteX47" fmla="*/ 4191039 w 8037833"/>
              <a:gd name="connsiteY47" fmla="*/ 3702831 h 3784177"/>
              <a:gd name="connsiteX48" fmla="*/ 4181340 w 8037833"/>
              <a:gd name="connsiteY48" fmla="*/ 3701729 h 3784177"/>
              <a:gd name="connsiteX49" fmla="*/ 4133816 w 8037833"/>
              <a:gd name="connsiteY49" fmla="*/ 3690565 h 3784177"/>
              <a:gd name="connsiteX50" fmla="*/ 4071732 w 8037833"/>
              <a:gd name="connsiteY50" fmla="*/ 3732513 h 3784177"/>
              <a:gd name="connsiteX51" fmla="*/ 4045924 w 8037833"/>
              <a:gd name="connsiteY51" fmla="*/ 3739404 h 3784177"/>
              <a:gd name="connsiteX52" fmla="*/ 4032171 w 8037833"/>
              <a:gd name="connsiteY52" fmla="*/ 3745523 h 3784177"/>
              <a:gd name="connsiteX53" fmla="*/ 4011556 w 8037833"/>
              <a:gd name="connsiteY53" fmla="*/ 3729673 h 3784177"/>
              <a:gd name="connsiteX54" fmla="*/ 3985774 w 8037833"/>
              <a:gd name="connsiteY54" fmla="*/ 3736547 h 3784177"/>
              <a:gd name="connsiteX55" fmla="*/ 3979769 w 8037833"/>
              <a:gd name="connsiteY55" fmla="*/ 3738769 h 3784177"/>
              <a:gd name="connsiteX56" fmla="*/ 3950014 w 8037833"/>
              <a:gd name="connsiteY56" fmla="*/ 3726942 h 3784177"/>
              <a:gd name="connsiteX57" fmla="*/ 3934671 w 8037833"/>
              <a:gd name="connsiteY57" fmla="*/ 3723339 h 3784177"/>
              <a:gd name="connsiteX58" fmla="*/ 3930274 w 8037833"/>
              <a:gd name="connsiteY58" fmla="*/ 3717148 h 3784177"/>
              <a:gd name="connsiteX59" fmla="*/ 3907660 w 8037833"/>
              <a:gd name="connsiteY59" fmla="*/ 3714456 h 3784177"/>
              <a:gd name="connsiteX60" fmla="*/ 3905087 w 8037833"/>
              <a:gd name="connsiteY60" fmla="*/ 3716098 h 3784177"/>
              <a:gd name="connsiteX61" fmla="*/ 3886347 w 8037833"/>
              <a:gd name="connsiteY61" fmla="*/ 3706620 h 3784177"/>
              <a:gd name="connsiteX62" fmla="*/ 3870533 w 8037833"/>
              <a:gd name="connsiteY62" fmla="*/ 3689905 h 3784177"/>
              <a:gd name="connsiteX63" fmla="*/ 3678563 w 8037833"/>
              <a:gd name="connsiteY63" fmla="*/ 3694486 h 3784177"/>
              <a:gd name="connsiteX64" fmla="*/ 3524121 w 8037833"/>
              <a:gd name="connsiteY64" fmla="*/ 3642736 h 3784177"/>
              <a:gd name="connsiteX65" fmla="*/ 3373519 w 8037833"/>
              <a:gd name="connsiteY65" fmla="*/ 3665785 h 3784177"/>
              <a:gd name="connsiteX66" fmla="*/ 3114267 w 8037833"/>
              <a:gd name="connsiteY66" fmla="*/ 3638983 h 3784177"/>
              <a:gd name="connsiteX67" fmla="*/ 2989722 w 8037833"/>
              <a:gd name="connsiteY67" fmla="*/ 3623230 h 3784177"/>
              <a:gd name="connsiteX68" fmla="*/ 2965734 w 8037833"/>
              <a:gd name="connsiteY68" fmla="*/ 3635676 h 3784177"/>
              <a:gd name="connsiteX69" fmla="*/ 2961603 w 8037833"/>
              <a:gd name="connsiteY69" fmla="*/ 3638221 h 3784177"/>
              <a:gd name="connsiteX70" fmla="*/ 2944959 w 8037833"/>
              <a:gd name="connsiteY70" fmla="*/ 3639723 h 3784177"/>
              <a:gd name="connsiteX71" fmla="*/ 2940402 w 8037833"/>
              <a:gd name="connsiteY71" fmla="*/ 3651000 h 3784177"/>
              <a:gd name="connsiteX72" fmla="*/ 2884777 w 8037833"/>
              <a:gd name="connsiteY72" fmla="*/ 3660775 h 3784177"/>
              <a:gd name="connsiteX73" fmla="*/ 2739034 w 8037833"/>
              <a:gd name="connsiteY73" fmla="*/ 3647396 h 3784177"/>
              <a:gd name="connsiteX74" fmla="*/ 2651827 w 8037833"/>
              <a:gd name="connsiteY74" fmla="*/ 3646306 h 3784177"/>
              <a:gd name="connsiteX75" fmla="*/ 2618680 w 8037833"/>
              <a:gd name="connsiteY75" fmla="*/ 3656755 h 3784177"/>
              <a:gd name="connsiteX76" fmla="*/ 2572404 w 8037833"/>
              <a:gd name="connsiteY76" fmla="*/ 3664043 h 3784177"/>
              <a:gd name="connsiteX77" fmla="*/ 2423704 w 8037833"/>
              <a:gd name="connsiteY77" fmla="*/ 3658079 h 3784177"/>
              <a:gd name="connsiteX78" fmla="*/ 2301172 w 8037833"/>
              <a:gd name="connsiteY78" fmla="*/ 3663053 h 3784177"/>
              <a:gd name="connsiteX79" fmla="*/ 2238966 w 8037833"/>
              <a:gd name="connsiteY79" fmla="*/ 3668777 h 3784177"/>
              <a:gd name="connsiteX80" fmla="*/ 2082844 w 8037833"/>
              <a:gd name="connsiteY80" fmla="*/ 3631994 h 3784177"/>
              <a:gd name="connsiteX81" fmla="*/ 1938480 w 8037833"/>
              <a:gd name="connsiteY81" fmla="*/ 3601439 h 3784177"/>
              <a:gd name="connsiteX82" fmla="*/ 1900166 w 8037833"/>
              <a:gd name="connsiteY82" fmla="*/ 3609358 h 3784177"/>
              <a:gd name="connsiteX83" fmla="*/ 1787830 w 8037833"/>
              <a:gd name="connsiteY83" fmla="*/ 3633173 h 3784177"/>
              <a:gd name="connsiteX84" fmla="*/ 1734224 w 8037833"/>
              <a:gd name="connsiteY84" fmla="*/ 3655593 h 3784177"/>
              <a:gd name="connsiteX85" fmla="*/ 1664576 w 8037833"/>
              <a:gd name="connsiteY85" fmla="*/ 3638572 h 3784177"/>
              <a:gd name="connsiteX86" fmla="*/ 1577459 w 8037833"/>
              <a:gd name="connsiteY86" fmla="*/ 3658824 h 3784177"/>
              <a:gd name="connsiteX87" fmla="*/ 1527269 w 8037833"/>
              <a:gd name="connsiteY87" fmla="*/ 3663088 h 3784177"/>
              <a:gd name="connsiteX88" fmla="*/ 1390118 w 8037833"/>
              <a:gd name="connsiteY88" fmla="*/ 3682789 h 3784177"/>
              <a:gd name="connsiteX89" fmla="*/ 1252698 w 8037833"/>
              <a:gd name="connsiteY89" fmla="*/ 3708662 h 3784177"/>
              <a:gd name="connsiteX90" fmla="*/ 1171039 w 8037833"/>
              <a:gd name="connsiteY90" fmla="*/ 3758642 h 3784177"/>
              <a:gd name="connsiteX91" fmla="*/ 1058106 w 8037833"/>
              <a:gd name="connsiteY91" fmla="*/ 3776166 h 3784177"/>
              <a:gd name="connsiteX92" fmla="*/ 1039167 w 8037833"/>
              <a:gd name="connsiteY92" fmla="*/ 3784177 h 3784177"/>
              <a:gd name="connsiteX93" fmla="*/ 989223 w 8037833"/>
              <a:gd name="connsiteY93" fmla="*/ 3770303 h 3784177"/>
              <a:gd name="connsiteX94" fmla="*/ 907906 w 8037833"/>
              <a:gd name="connsiteY94" fmla="*/ 3757678 h 3784177"/>
              <a:gd name="connsiteX95" fmla="*/ 825226 w 8037833"/>
              <a:gd name="connsiteY95" fmla="*/ 3726369 h 3784177"/>
              <a:gd name="connsiteX96" fmla="*/ 722264 w 8037833"/>
              <a:gd name="connsiteY96" fmla="*/ 3747612 h 3784177"/>
              <a:gd name="connsiteX97" fmla="*/ 659460 w 8037833"/>
              <a:gd name="connsiteY97" fmla="*/ 3740429 h 3784177"/>
              <a:gd name="connsiteX98" fmla="*/ 556552 w 8037833"/>
              <a:gd name="connsiteY98" fmla="*/ 3739124 h 3784177"/>
              <a:gd name="connsiteX99" fmla="*/ 385384 w 8037833"/>
              <a:gd name="connsiteY99" fmla="*/ 3726388 h 3784177"/>
              <a:gd name="connsiteX100" fmla="*/ 339711 w 8037833"/>
              <a:gd name="connsiteY100" fmla="*/ 3718242 h 3784177"/>
              <a:gd name="connsiteX101" fmla="*/ 222239 w 8037833"/>
              <a:gd name="connsiteY101" fmla="*/ 3672335 h 3784177"/>
              <a:gd name="connsiteX102" fmla="*/ 163578 w 8037833"/>
              <a:gd name="connsiteY102" fmla="*/ 3656292 h 3784177"/>
              <a:gd name="connsiteX103" fmla="*/ 72220 w 8037833"/>
              <a:gd name="connsiteY103" fmla="*/ 3645272 h 3784177"/>
              <a:gd name="connsiteX104" fmla="*/ 44395 w 8037833"/>
              <a:gd name="connsiteY104" fmla="*/ 3639455 h 3784177"/>
              <a:gd name="connsiteX105" fmla="*/ 1962 w 8037833"/>
              <a:gd name="connsiteY105" fmla="*/ 3635948 h 3784177"/>
              <a:gd name="connsiteX106" fmla="*/ 0 w 8037833"/>
              <a:gd name="connsiteY106" fmla="*/ 3635261 h 3784177"/>
              <a:gd name="connsiteX107" fmla="*/ 0 w 8037833"/>
              <a:gd name="connsiteY107"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704841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133816 w 8037833"/>
              <a:gd name="connsiteY48" fmla="*/ 3690565 h 3784177"/>
              <a:gd name="connsiteX49" fmla="*/ 4071732 w 8037833"/>
              <a:gd name="connsiteY49" fmla="*/ 3732513 h 3784177"/>
              <a:gd name="connsiteX50" fmla="*/ 4045924 w 8037833"/>
              <a:gd name="connsiteY50" fmla="*/ 3739404 h 3784177"/>
              <a:gd name="connsiteX51" fmla="*/ 4032171 w 8037833"/>
              <a:gd name="connsiteY51" fmla="*/ 3745523 h 3784177"/>
              <a:gd name="connsiteX52" fmla="*/ 4011556 w 8037833"/>
              <a:gd name="connsiteY52" fmla="*/ 3729673 h 3784177"/>
              <a:gd name="connsiteX53" fmla="*/ 3985774 w 8037833"/>
              <a:gd name="connsiteY53" fmla="*/ 3736547 h 3784177"/>
              <a:gd name="connsiteX54" fmla="*/ 3979769 w 8037833"/>
              <a:gd name="connsiteY54" fmla="*/ 3738769 h 3784177"/>
              <a:gd name="connsiteX55" fmla="*/ 3950014 w 8037833"/>
              <a:gd name="connsiteY55" fmla="*/ 3726942 h 3784177"/>
              <a:gd name="connsiteX56" fmla="*/ 3934671 w 8037833"/>
              <a:gd name="connsiteY56" fmla="*/ 3723339 h 3784177"/>
              <a:gd name="connsiteX57" fmla="*/ 3930274 w 8037833"/>
              <a:gd name="connsiteY57" fmla="*/ 3717148 h 3784177"/>
              <a:gd name="connsiteX58" fmla="*/ 3907660 w 8037833"/>
              <a:gd name="connsiteY58" fmla="*/ 3714456 h 3784177"/>
              <a:gd name="connsiteX59" fmla="*/ 3905087 w 8037833"/>
              <a:gd name="connsiteY59" fmla="*/ 3716098 h 3784177"/>
              <a:gd name="connsiteX60" fmla="*/ 3886347 w 8037833"/>
              <a:gd name="connsiteY60" fmla="*/ 3706620 h 3784177"/>
              <a:gd name="connsiteX61" fmla="*/ 3870533 w 8037833"/>
              <a:gd name="connsiteY61" fmla="*/ 3689905 h 3784177"/>
              <a:gd name="connsiteX62" fmla="*/ 3678563 w 8037833"/>
              <a:gd name="connsiteY62" fmla="*/ 3694486 h 3784177"/>
              <a:gd name="connsiteX63" fmla="*/ 3524121 w 8037833"/>
              <a:gd name="connsiteY63" fmla="*/ 3642736 h 3784177"/>
              <a:gd name="connsiteX64" fmla="*/ 3373519 w 8037833"/>
              <a:gd name="connsiteY64" fmla="*/ 3665785 h 3784177"/>
              <a:gd name="connsiteX65" fmla="*/ 3114267 w 8037833"/>
              <a:gd name="connsiteY65" fmla="*/ 3638983 h 3784177"/>
              <a:gd name="connsiteX66" fmla="*/ 2989722 w 8037833"/>
              <a:gd name="connsiteY66" fmla="*/ 3623230 h 3784177"/>
              <a:gd name="connsiteX67" fmla="*/ 2965734 w 8037833"/>
              <a:gd name="connsiteY67" fmla="*/ 3635676 h 3784177"/>
              <a:gd name="connsiteX68" fmla="*/ 2961603 w 8037833"/>
              <a:gd name="connsiteY68" fmla="*/ 3638221 h 3784177"/>
              <a:gd name="connsiteX69" fmla="*/ 2944959 w 8037833"/>
              <a:gd name="connsiteY69" fmla="*/ 3639723 h 3784177"/>
              <a:gd name="connsiteX70" fmla="*/ 2940402 w 8037833"/>
              <a:gd name="connsiteY70" fmla="*/ 3651000 h 3784177"/>
              <a:gd name="connsiteX71" fmla="*/ 2884777 w 8037833"/>
              <a:gd name="connsiteY71" fmla="*/ 3660775 h 3784177"/>
              <a:gd name="connsiteX72" fmla="*/ 2739034 w 8037833"/>
              <a:gd name="connsiteY72" fmla="*/ 3647396 h 3784177"/>
              <a:gd name="connsiteX73" fmla="*/ 2651827 w 8037833"/>
              <a:gd name="connsiteY73" fmla="*/ 3646306 h 3784177"/>
              <a:gd name="connsiteX74" fmla="*/ 2618680 w 8037833"/>
              <a:gd name="connsiteY74" fmla="*/ 3656755 h 3784177"/>
              <a:gd name="connsiteX75" fmla="*/ 2572404 w 8037833"/>
              <a:gd name="connsiteY75" fmla="*/ 3664043 h 3784177"/>
              <a:gd name="connsiteX76" fmla="*/ 2423704 w 8037833"/>
              <a:gd name="connsiteY76" fmla="*/ 3658079 h 3784177"/>
              <a:gd name="connsiteX77" fmla="*/ 2301172 w 8037833"/>
              <a:gd name="connsiteY77" fmla="*/ 3663053 h 3784177"/>
              <a:gd name="connsiteX78" fmla="*/ 2238966 w 8037833"/>
              <a:gd name="connsiteY78" fmla="*/ 3668777 h 3784177"/>
              <a:gd name="connsiteX79" fmla="*/ 2082844 w 8037833"/>
              <a:gd name="connsiteY79" fmla="*/ 3631994 h 3784177"/>
              <a:gd name="connsiteX80" fmla="*/ 1938480 w 8037833"/>
              <a:gd name="connsiteY80" fmla="*/ 3601439 h 3784177"/>
              <a:gd name="connsiteX81" fmla="*/ 1900166 w 8037833"/>
              <a:gd name="connsiteY81" fmla="*/ 3609358 h 3784177"/>
              <a:gd name="connsiteX82" fmla="*/ 1787830 w 8037833"/>
              <a:gd name="connsiteY82" fmla="*/ 3633173 h 3784177"/>
              <a:gd name="connsiteX83" fmla="*/ 1734224 w 8037833"/>
              <a:gd name="connsiteY83" fmla="*/ 3655593 h 3784177"/>
              <a:gd name="connsiteX84" fmla="*/ 1664576 w 8037833"/>
              <a:gd name="connsiteY84" fmla="*/ 3638572 h 3784177"/>
              <a:gd name="connsiteX85" fmla="*/ 1577459 w 8037833"/>
              <a:gd name="connsiteY85" fmla="*/ 3658824 h 3784177"/>
              <a:gd name="connsiteX86" fmla="*/ 1527269 w 8037833"/>
              <a:gd name="connsiteY86" fmla="*/ 3663088 h 3784177"/>
              <a:gd name="connsiteX87" fmla="*/ 1390118 w 8037833"/>
              <a:gd name="connsiteY87" fmla="*/ 3682789 h 3784177"/>
              <a:gd name="connsiteX88" fmla="*/ 1252698 w 8037833"/>
              <a:gd name="connsiteY88" fmla="*/ 3708662 h 3784177"/>
              <a:gd name="connsiteX89" fmla="*/ 1171039 w 8037833"/>
              <a:gd name="connsiteY89" fmla="*/ 3758642 h 3784177"/>
              <a:gd name="connsiteX90" fmla="*/ 1058106 w 8037833"/>
              <a:gd name="connsiteY90" fmla="*/ 3776166 h 3784177"/>
              <a:gd name="connsiteX91" fmla="*/ 1039167 w 8037833"/>
              <a:gd name="connsiteY91" fmla="*/ 3784177 h 3784177"/>
              <a:gd name="connsiteX92" fmla="*/ 989223 w 8037833"/>
              <a:gd name="connsiteY92" fmla="*/ 3770303 h 3784177"/>
              <a:gd name="connsiteX93" fmla="*/ 907906 w 8037833"/>
              <a:gd name="connsiteY93" fmla="*/ 3757678 h 3784177"/>
              <a:gd name="connsiteX94" fmla="*/ 825226 w 8037833"/>
              <a:gd name="connsiteY94" fmla="*/ 3726369 h 3784177"/>
              <a:gd name="connsiteX95" fmla="*/ 722264 w 8037833"/>
              <a:gd name="connsiteY95" fmla="*/ 3747612 h 3784177"/>
              <a:gd name="connsiteX96" fmla="*/ 659460 w 8037833"/>
              <a:gd name="connsiteY96" fmla="*/ 3740429 h 3784177"/>
              <a:gd name="connsiteX97" fmla="*/ 556552 w 8037833"/>
              <a:gd name="connsiteY97" fmla="*/ 3739124 h 3784177"/>
              <a:gd name="connsiteX98" fmla="*/ 385384 w 8037833"/>
              <a:gd name="connsiteY98" fmla="*/ 3726388 h 3784177"/>
              <a:gd name="connsiteX99" fmla="*/ 339711 w 8037833"/>
              <a:gd name="connsiteY99" fmla="*/ 3718242 h 3784177"/>
              <a:gd name="connsiteX100" fmla="*/ 222239 w 8037833"/>
              <a:gd name="connsiteY100" fmla="*/ 3672335 h 3784177"/>
              <a:gd name="connsiteX101" fmla="*/ 163578 w 8037833"/>
              <a:gd name="connsiteY101" fmla="*/ 3656292 h 3784177"/>
              <a:gd name="connsiteX102" fmla="*/ 72220 w 8037833"/>
              <a:gd name="connsiteY102" fmla="*/ 3645272 h 3784177"/>
              <a:gd name="connsiteX103" fmla="*/ 44395 w 8037833"/>
              <a:gd name="connsiteY103" fmla="*/ 3639455 h 3784177"/>
              <a:gd name="connsiteX104" fmla="*/ 1962 w 8037833"/>
              <a:gd name="connsiteY104" fmla="*/ 3635948 h 3784177"/>
              <a:gd name="connsiteX105" fmla="*/ 0 w 8037833"/>
              <a:gd name="connsiteY105" fmla="*/ 3635261 h 3784177"/>
              <a:gd name="connsiteX106" fmla="*/ 0 w 8037833"/>
              <a:gd name="connsiteY106"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133816 w 8037833"/>
              <a:gd name="connsiteY48" fmla="*/ 3690565 h 3784177"/>
              <a:gd name="connsiteX49" fmla="*/ 4071732 w 8037833"/>
              <a:gd name="connsiteY49" fmla="*/ 3732513 h 3784177"/>
              <a:gd name="connsiteX50" fmla="*/ 4045924 w 8037833"/>
              <a:gd name="connsiteY50" fmla="*/ 3739404 h 3784177"/>
              <a:gd name="connsiteX51" fmla="*/ 4032171 w 8037833"/>
              <a:gd name="connsiteY51" fmla="*/ 3745523 h 3784177"/>
              <a:gd name="connsiteX52" fmla="*/ 4011556 w 8037833"/>
              <a:gd name="connsiteY52" fmla="*/ 3729673 h 3784177"/>
              <a:gd name="connsiteX53" fmla="*/ 3985774 w 8037833"/>
              <a:gd name="connsiteY53" fmla="*/ 3736547 h 3784177"/>
              <a:gd name="connsiteX54" fmla="*/ 3979769 w 8037833"/>
              <a:gd name="connsiteY54" fmla="*/ 3738769 h 3784177"/>
              <a:gd name="connsiteX55" fmla="*/ 3950014 w 8037833"/>
              <a:gd name="connsiteY55" fmla="*/ 3726942 h 3784177"/>
              <a:gd name="connsiteX56" fmla="*/ 3934671 w 8037833"/>
              <a:gd name="connsiteY56" fmla="*/ 3723339 h 3784177"/>
              <a:gd name="connsiteX57" fmla="*/ 3930274 w 8037833"/>
              <a:gd name="connsiteY57" fmla="*/ 3717148 h 3784177"/>
              <a:gd name="connsiteX58" fmla="*/ 3907660 w 8037833"/>
              <a:gd name="connsiteY58" fmla="*/ 3714456 h 3784177"/>
              <a:gd name="connsiteX59" fmla="*/ 3905087 w 8037833"/>
              <a:gd name="connsiteY59" fmla="*/ 3716098 h 3784177"/>
              <a:gd name="connsiteX60" fmla="*/ 3886347 w 8037833"/>
              <a:gd name="connsiteY60" fmla="*/ 3706620 h 3784177"/>
              <a:gd name="connsiteX61" fmla="*/ 3870533 w 8037833"/>
              <a:gd name="connsiteY61" fmla="*/ 3689905 h 3784177"/>
              <a:gd name="connsiteX62" fmla="*/ 3678563 w 8037833"/>
              <a:gd name="connsiteY62" fmla="*/ 3694486 h 3784177"/>
              <a:gd name="connsiteX63" fmla="*/ 3524121 w 8037833"/>
              <a:gd name="connsiteY63" fmla="*/ 3642736 h 3784177"/>
              <a:gd name="connsiteX64" fmla="*/ 3373519 w 8037833"/>
              <a:gd name="connsiteY64" fmla="*/ 3665785 h 3784177"/>
              <a:gd name="connsiteX65" fmla="*/ 3114267 w 8037833"/>
              <a:gd name="connsiteY65" fmla="*/ 3638983 h 3784177"/>
              <a:gd name="connsiteX66" fmla="*/ 2989722 w 8037833"/>
              <a:gd name="connsiteY66" fmla="*/ 3623230 h 3784177"/>
              <a:gd name="connsiteX67" fmla="*/ 2965734 w 8037833"/>
              <a:gd name="connsiteY67" fmla="*/ 3635676 h 3784177"/>
              <a:gd name="connsiteX68" fmla="*/ 2961603 w 8037833"/>
              <a:gd name="connsiteY68" fmla="*/ 3638221 h 3784177"/>
              <a:gd name="connsiteX69" fmla="*/ 2944959 w 8037833"/>
              <a:gd name="connsiteY69" fmla="*/ 3639723 h 3784177"/>
              <a:gd name="connsiteX70" fmla="*/ 2940402 w 8037833"/>
              <a:gd name="connsiteY70" fmla="*/ 3651000 h 3784177"/>
              <a:gd name="connsiteX71" fmla="*/ 2884777 w 8037833"/>
              <a:gd name="connsiteY71" fmla="*/ 3660775 h 3784177"/>
              <a:gd name="connsiteX72" fmla="*/ 2739034 w 8037833"/>
              <a:gd name="connsiteY72" fmla="*/ 3647396 h 3784177"/>
              <a:gd name="connsiteX73" fmla="*/ 2651827 w 8037833"/>
              <a:gd name="connsiteY73" fmla="*/ 3646306 h 3784177"/>
              <a:gd name="connsiteX74" fmla="*/ 2618680 w 8037833"/>
              <a:gd name="connsiteY74" fmla="*/ 3656755 h 3784177"/>
              <a:gd name="connsiteX75" fmla="*/ 2572404 w 8037833"/>
              <a:gd name="connsiteY75" fmla="*/ 3664043 h 3784177"/>
              <a:gd name="connsiteX76" fmla="*/ 2423704 w 8037833"/>
              <a:gd name="connsiteY76" fmla="*/ 3658079 h 3784177"/>
              <a:gd name="connsiteX77" fmla="*/ 2301172 w 8037833"/>
              <a:gd name="connsiteY77" fmla="*/ 3663053 h 3784177"/>
              <a:gd name="connsiteX78" fmla="*/ 2238966 w 8037833"/>
              <a:gd name="connsiteY78" fmla="*/ 3668777 h 3784177"/>
              <a:gd name="connsiteX79" fmla="*/ 2082844 w 8037833"/>
              <a:gd name="connsiteY79" fmla="*/ 3631994 h 3784177"/>
              <a:gd name="connsiteX80" fmla="*/ 1938480 w 8037833"/>
              <a:gd name="connsiteY80" fmla="*/ 3601439 h 3784177"/>
              <a:gd name="connsiteX81" fmla="*/ 1900166 w 8037833"/>
              <a:gd name="connsiteY81" fmla="*/ 3609358 h 3784177"/>
              <a:gd name="connsiteX82" fmla="*/ 1787830 w 8037833"/>
              <a:gd name="connsiteY82" fmla="*/ 3633173 h 3784177"/>
              <a:gd name="connsiteX83" fmla="*/ 1734224 w 8037833"/>
              <a:gd name="connsiteY83" fmla="*/ 3655593 h 3784177"/>
              <a:gd name="connsiteX84" fmla="*/ 1664576 w 8037833"/>
              <a:gd name="connsiteY84" fmla="*/ 3638572 h 3784177"/>
              <a:gd name="connsiteX85" fmla="*/ 1577459 w 8037833"/>
              <a:gd name="connsiteY85" fmla="*/ 3658824 h 3784177"/>
              <a:gd name="connsiteX86" fmla="*/ 1527269 w 8037833"/>
              <a:gd name="connsiteY86" fmla="*/ 3663088 h 3784177"/>
              <a:gd name="connsiteX87" fmla="*/ 1390118 w 8037833"/>
              <a:gd name="connsiteY87" fmla="*/ 3682789 h 3784177"/>
              <a:gd name="connsiteX88" fmla="*/ 1252698 w 8037833"/>
              <a:gd name="connsiteY88" fmla="*/ 3708662 h 3784177"/>
              <a:gd name="connsiteX89" fmla="*/ 1171039 w 8037833"/>
              <a:gd name="connsiteY89" fmla="*/ 3758642 h 3784177"/>
              <a:gd name="connsiteX90" fmla="*/ 1058106 w 8037833"/>
              <a:gd name="connsiteY90" fmla="*/ 3776166 h 3784177"/>
              <a:gd name="connsiteX91" fmla="*/ 1039167 w 8037833"/>
              <a:gd name="connsiteY91" fmla="*/ 3784177 h 3784177"/>
              <a:gd name="connsiteX92" fmla="*/ 989223 w 8037833"/>
              <a:gd name="connsiteY92" fmla="*/ 3770303 h 3784177"/>
              <a:gd name="connsiteX93" fmla="*/ 907906 w 8037833"/>
              <a:gd name="connsiteY93" fmla="*/ 3757678 h 3784177"/>
              <a:gd name="connsiteX94" fmla="*/ 825226 w 8037833"/>
              <a:gd name="connsiteY94" fmla="*/ 3726369 h 3784177"/>
              <a:gd name="connsiteX95" fmla="*/ 722264 w 8037833"/>
              <a:gd name="connsiteY95" fmla="*/ 3747612 h 3784177"/>
              <a:gd name="connsiteX96" fmla="*/ 659460 w 8037833"/>
              <a:gd name="connsiteY96" fmla="*/ 3740429 h 3784177"/>
              <a:gd name="connsiteX97" fmla="*/ 556552 w 8037833"/>
              <a:gd name="connsiteY97" fmla="*/ 3739124 h 3784177"/>
              <a:gd name="connsiteX98" fmla="*/ 385384 w 8037833"/>
              <a:gd name="connsiteY98" fmla="*/ 3726388 h 3784177"/>
              <a:gd name="connsiteX99" fmla="*/ 339711 w 8037833"/>
              <a:gd name="connsiteY99" fmla="*/ 3718242 h 3784177"/>
              <a:gd name="connsiteX100" fmla="*/ 222239 w 8037833"/>
              <a:gd name="connsiteY100" fmla="*/ 3672335 h 3784177"/>
              <a:gd name="connsiteX101" fmla="*/ 163578 w 8037833"/>
              <a:gd name="connsiteY101" fmla="*/ 3656292 h 3784177"/>
              <a:gd name="connsiteX102" fmla="*/ 72220 w 8037833"/>
              <a:gd name="connsiteY102" fmla="*/ 3645272 h 3784177"/>
              <a:gd name="connsiteX103" fmla="*/ 44395 w 8037833"/>
              <a:gd name="connsiteY103" fmla="*/ 3639455 h 3784177"/>
              <a:gd name="connsiteX104" fmla="*/ 1962 w 8037833"/>
              <a:gd name="connsiteY104" fmla="*/ 3635948 h 3784177"/>
              <a:gd name="connsiteX105" fmla="*/ 0 w 8037833"/>
              <a:gd name="connsiteY105" fmla="*/ 3635261 h 3784177"/>
              <a:gd name="connsiteX106" fmla="*/ 0 w 8037833"/>
              <a:gd name="connsiteY106"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133816 w 8037833"/>
              <a:gd name="connsiteY48" fmla="*/ 3690565 h 3784177"/>
              <a:gd name="connsiteX49" fmla="*/ 4071732 w 8037833"/>
              <a:gd name="connsiteY49" fmla="*/ 3732513 h 3784177"/>
              <a:gd name="connsiteX50" fmla="*/ 4045924 w 8037833"/>
              <a:gd name="connsiteY50" fmla="*/ 3739404 h 3784177"/>
              <a:gd name="connsiteX51" fmla="*/ 4032171 w 8037833"/>
              <a:gd name="connsiteY51" fmla="*/ 3745523 h 3784177"/>
              <a:gd name="connsiteX52" fmla="*/ 4011556 w 8037833"/>
              <a:gd name="connsiteY52" fmla="*/ 3729673 h 3784177"/>
              <a:gd name="connsiteX53" fmla="*/ 3985774 w 8037833"/>
              <a:gd name="connsiteY53" fmla="*/ 3736547 h 3784177"/>
              <a:gd name="connsiteX54" fmla="*/ 3979769 w 8037833"/>
              <a:gd name="connsiteY54" fmla="*/ 3738769 h 3784177"/>
              <a:gd name="connsiteX55" fmla="*/ 3950014 w 8037833"/>
              <a:gd name="connsiteY55" fmla="*/ 3726942 h 3784177"/>
              <a:gd name="connsiteX56" fmla="*/ 3934671 w 8037833"/>
              <a:gd name="connsiteY56" fmla="*/ 3723339 h 3784177"/>
              <a:gd name="connsiteX57" fmla="*/ 3930274 w 8037833"/>
              <a:gd name="connsiteY57" fmla="*/ 3717148 h 3784177"/>
              <a:gd name="connsiteX58" fmla="*/ 3907660 w 8037833"/>
              <a:gd name="connsiteY58" fmla="*/ 3714456 h 3784177"/>
              <a:gd name="connsiteX59" fmla="*/ 3905087 w 8037833"/>
              <a:gd name="connsiteY59" fmla="*/ 3716098 h 3784177"/>
              <a:gd name="connsiteX60" fmla="*/ 3886347 w 8037833"/>
              <a:gd name="connsiteY60" fmla="*/ 3706620 h 3784177"/>
              <a:gd name="connsiteX61" fmla="*/ 3870533 w 8037833"/>
              <a:gd name="connsiteY61" fmla="*/ 3689905 h 3784177"/>
              <a:gd name="connsiteX62" fmla="*/ 3678563 w 8037833"/>
              <a:gd name="connsiteY62" fmla="*/ 3694486 h 3784177"/>
              <a:gd name="connsiteX63" fmla="*/ 3524121 w 8037833"/>
              <a:gd name="connsiteY63" fmla="*/ 3642736 h 3784177"/>
              <a:gd name="connsiteX64" fmla="*/ 3373519 w 8037833"/>
              <a:gd name="connsiteY64" fmla="*/ 3665785 h 3784177"/>
              <a:gd name="connsiteX65" fmla="*/ 3114267 w 8037833"/>
              <a:gd name="connsiteY65" fmla="*/ 3638983 h 3784177"/>
              <a:gd name="connsiteX66" fmla="*/ 2989722 w 8037833"/>
              <a:gd name="connsiteY66" fmla="*/ 3623230 h 3784177"/>
              <a:gd name="connsiteX67" fmla="*/ 2965734 w 8037833"/>
              <a:gd name="connsiteY67" fmla="*/ 3635676 h 3784177"/>
              <a:gd name="connsiteX68" fmla="*/ 2961603 w 8037833"/>
              <a:gd name="connsiteY68" fmla="*/ 3638221 h 3784177"/>
              <a:gd name="connsiteX69" fmla="*/ 2944959 w 8037833"/>
              <a:gd name="connsiteY69" fmla="*/ 3639723 h 3784177"/>
              <a:gd name="connsiteX70" fmla="*/ 2940402 w 8037833"/>
              <a:gd name="connsiteY70" fmla="*/ 3651000 h 3784177"/>
              <a:gd name="connsiteX71" fmla="*/ 2884777 w 8037833"/>
              <a:gd name="connsiteY71" fmla="*/ 3660775 h 3784177"/>
              <a:gd name="connsiteX72" fmla="*/ 2739034 w 8037833"/>
              <a:gd name="connsiteY72" fmla="*/ 3647396 h 3784177"/>
              <a:gd name="connsiteX73" fmla="*/ 2651827 w 8037833"/>
              <a:gd name="connsiteY73" fmla="*/ 3646306 h 3784177"/>
              <a:gd name="connsiteX74" fmla="*/ 2618680 w 8037833"/>
              <a:gd name="connsiteY74" fmla="*/ 3656755 h 3784177"/>
              <a:gd name="connsiteX75" fmla="*/ 2572404 w 8037833"/>
              <a:gd name="connsiteY75" fmla="*/ 3664043 h 3784177"/>
              <a:gd name="connsiteX76" fmla="*/ 2423704 w 8037833"/>
              <a:gd name="connsiteY76" fmla="*/ 3658079 h 3784177"/>
              <a:gd name="connsiteX77" fmla="*/ 2301172 w 8037833"/>
              <a:gd name="connsiteY77" fmla="*/ 3663053 h 3784177"/>
              <a:gd name="connsiteX78" fmla="*/ 2238966 w 8037833"/>
              <a:gd name="connsiteY78" fmla="*/ 3668777 h 3784177"/>
              <a:gd name="connsiteX79" fmla="*/ 2082844 w 8037833"/>
              <a:gd name="connsiteY79" fmla="*/ 3645349 h 3784177"/>
              <a:gd name="connsiteX80" fmla="*/ 1938480 w 8037833"/>
              <a:gd name="connsiteY80" fmla="*/ 3601439 h 3784177"/>
              <a:gd name="connsiteX81" fmla="*/ 1900166 w 8037833"/>
              <a:gd name="connsiteY81" fmla="*/ 3609358 h 3784177"/>
              <a:gd name="connsiteX82" fmla="*/ 1787830 w 8037833"/>
              <a:gd name="connsiteY82" fmla="*/ 3633173 h 3784177"/>
              <a:gd name="connsiteX83" fmla="*/ 1734224 w 8037833"/>
              <a:gd name="connsiteY83" fmla="*/ 3655593 h 3784177"/>
              <a:gd name="connsiteX84" fmla="*/ 1664576 w 8037833"/>
              <a:gd name="connsiteY84" fmla="*/ 3638572 h 3784177"/>
              <a:gd name="connsiteX85" fmla="*/ 1577459 w 8037833"/>
              <a:gd name="connsiteY85" fmla="*/ 3658824 h 3784177"/>
              <a:gd name="connsiteX86" fmla="*/ 1527269 w 8037833"/>
              <a:gd name="connsiteY86" fmla="*/ 3663088 h 3784177"/>
              <a:gd name="connsiteX87" fmla="*/ 1390118 w 8037833"/>
              <a:gd name="connsiteY87" fmla="*/ 3682789 h 3784177"/>
              <a:gd name="connsiteX88" fmla="*/ 1252698 w 8037833"/>
              <a:gd name="connsiteY88" fmla="*/ 3708662 h 3784177"/>
              <a:gd name="connsiteX89" fmla="*/ 1171039 w 8037833"/>
              <a:gd name="connsiteY89" fmla="*/ 3758642 h 3784177"/>
              <a:gd name="connsiteX90" fmla="*/ 1058106 w 8037833"/>
              <a:gd name="connsiteY90" fmla="*/ 3776166 h 3784177"/>
              <a:gd name="connsiteX91" fmla="*/ 1039167 w 8037833"/>
              <a:gd name="connsiteY91" fmla="*/ 3784177 h 3784177"/>
              <a:gd name="connsiteX92" fmla="*/ 989223 w 8037833"/>
              <a:gd name="connsiteY92" fmla="*/ 3770303 h 3784177"/>
              <a:gd name="connsiteX93" fmla="*/ 907906 w 8037833"/>
              <a:gd name="connsiteY93" fmla="*/ 3757678 h 3784177"/>
              <a:gd name="connsiteX94" fmla="*/ 825226 w 8037833"/>
              <a:gd name="connsiteY94" fmla="*/ 3726369 h 3784177"/>
              <a:gd name="connsiteX95" fmla="*/ 722264 w 8037833"/>
              <a:gd name="connsiteY95" fmla="*/ 3747612 h 3784177"/>
              <a:gd name="connsiteX96" fmla="*/ 659460 w 8037833"/>
              <a:gd name="connsiteY96" fmla="*/ 3740429 h 3784177"/>
              <a:gd name="connsiteX97" fmla="*/ 556552 w 8037833"/>
              <a:gd name="connsiteY97" fmla="*/ 3739124 h 3784177"/>
              <a:gd name="connsiteX98" fmla="*/ 385384 w 8037833"/>
              <a:gd name="connsiteY98" fmla="*/ 3726388 h 3784177"/>
              <a:gd name="connsiteX99" fmla="*/ 339711 w 8037833"/>
              <a:gd name="connsiteY99" fmla="*/ 3718242 h 3784177"/>
              <a:gd name="connsiteX100" fmla="*/ 222239 w 8037833"/>
              <a:gd name="connsiteY100" fmla="*/ 3672335 h 3784177"/>
              <a:gd name="connsiteX101" fmla="*/ 163578 w 8037833"/>
              <a:gd name="connsiteY101" fmla="*/ 3656292 h 3784177"/>
              <a:gd name="connsiteX102" fmla="*/ 72220 w 8037833"/>
              <a:gd name="connsiteY102" fmla="*/ 3645272 h 3784177"/>
              <a:gd name="connsiteX103" fmla="*/ 44395 w 8037833"/>
              <a:gd name="connsiteY103" fmla="*/ 3639455 h 3784177"/>
              <a:gd name="connsiteX104" fmla="*/ 1962 w 8037833"/>
              <a:gd name="connsiteY104" fmla="*/ 3635948 h 3784177"/>
              <a:gd name="connsiteX105" fmla="*/ 0 w 8037833"/>
              <a:gd name="connsiteY105" fmla="*/ 3635261 h 3784177"/>
              <a:gd name="connsiteX106" fmla="*/ 0 w 8037833"/>
              <a:gd name="connsiteY106"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133816 w 8037833"/>
              <a:gd name="connsiteY48" fmla="*/ 3690565 h 3784177"/>
              <a:gd name="connsiteX49" fmla="*/ 4071732 w 8037833"/>
              <a:gd name="connsiteY49" fmla="*/ 3732513 h 3784177"/>
              <a:gd name="connsiteX50" fmla="*/ 4045924 w 8037833"/>
              <a:gd name="connsiteY50" fmla="*/ 3739404 h 3784177"/>
              <a:gd name="connsiteX51" fmla="*/ 4032171 w 8037833"/>
              <a:gd name="connsiteY51" fmla="*/ 3745523 h 3784177"/>
              <a:gd name="connsiteX52" fmla="*/ 4011556 w 8037833"/>
              <a:gd name="connsiteY52" fmla="*/ 3729673 h 3784177"/>
              <a:gd name="connsiteX53" fmla="*/ 3985774 w 8037833"/>
              <a:gd name="connsiteY53" fmla="*/ 3736547 h 3784177"/>
              <a:gd name="connsiteX54" fmla="*/ 3979769 w 8037833"/>
              <a:gd name="connsiteY54" fmla="*/ 3738769 h 3784177"/>
              <a:gd name="connsiteX55" fmla="*/ 3950014 w 8037833"/>
              <a:gd name="connsiteY55" fmla="*/ 3726942 h 3784177"/>
              <a:gd name="connsiteX56" fmla="*/ 3934671 w 8037833"/>
              <a:gd name="connsiteY56" fmla="*/ 3723339 h 3784177"/>
              <a:gd name="connsiteX57" fmla="*/ 3930274 w 8037833"/>
              <a:gd name="connsiteY57" fmla="*/ 3717148 h 3784177"/>
              <a:gd name="connsiteX58" fmla="*/ 3907660 w 8037833"/>
              <a:gd name="connsiteY58" fmla="*/ 3714456 h 3784177"/>
              <a:gd name="connsiteX59" fmla="*/ 3905087 w 8037833"/>
              <a:gd name="connsiteY59" fmla="*/ 3716098 h 3784177"/>
              <a:gd name="connsiteX60" fmla="*/ 3886347 w 8037833"/>
              <a:gd name="connsiteY60" fmla="*/ 3706620 h 3784177"/>
              <a:gd name="connsiteX61" fmla="*/ 3870533 w 8037833"/>
              <a:gd name="connsiteY61" fmla="*/ 3689905 h 3784177"/>
              <a:gd name="connsiteX62" fmla="*/ 3678563 w 8037833"/>
              <a:gd name="connsiteY62" fmla="*/ 3694486 h 3784177"/>
              <a:gd name="connsiteX63" fmla="*/ 3524121 w 8037833"/>
              <a:gd name="connsiteY63" fmla="*/ 3642736 h 3784177"/>
              <a:gd name="connsiteX64" fmla="*/ 3373519 w 8037833"/>
              <a:gd name="connsiteY64" fmla="*/ 3665785 h 3784177"/>
              <a:gd name="connsiteX65" fmla="*/ 3114267 w 8037833"/>
              <a:gd name="connsiteY65" fmla="*/ 3638983 h 3784177"/>
              <a:gd name="connsiteX66" fmla="*/ 2989722 w 8037833"/>
              <a:gd name="connsiteY66" fmla="*/ 3623230 h 3784177"/>
              <a:gd name="connsiteX67" fmla="*/ 2965734 w 8037833"/>
              <a:gd name="connsiteY67" fmla="*/ 3635676 h 3784177"/>
              <a:gd name="connsiteX68" fmla="*/ 2961603 w 8037833"/>
              <a:gd name="connsiteY68" fmla="*/ 3638221 h 3784177"/>
              <a:gd name="connsiteX69" fmla="*/ 2944959 w 8037833"/>
              <a:gd name="connsiteY69" fmla="*/ 3639723 h 3784177"/>
              <a:gd name="connsiteX70" fmla="*/ 2940402 w 8037833"/>
              <a:gd name="connsiteY70" fmla="*/ 3651000 h 3784177"/>
              <a:gd name="connsiteX71" fmla="*/ 2884777 w 8037833"/>
              <a:gd name="connsiteY71" fmla="*/ 3660775 h 3784177"/>
              <a:gd name="connsiteX72" fmla="*/ 2739034 w 8037833"/>
              <a:gd name="connsiteY72" fmla="*/ 3647396 h 3784177"/>
              <a:gd name="connsiteX73" fmla="*/ 2651827 w 8037833"/>
              <a:gd name="connsiteY73" fmla="*/ 3646306 h 3784177"/>
              <a:gd name="connsiteX74" fmla="*/ 2618680 w 8037833"/>
              <a:gd name="connsiteY74" fmla="*/ 3656755 h 3784177"/>
              <a:gd name="connsiteX75" fmla="*/ 2572404 w 8037833"/>
              <a:gd name="connsiteY75" fmla="*/ 3664043 h 3784177"/>
              <a:gd name="connsiteX76" fmla="*/ 2423704 w 8037833"/>
              <a:gd name="connsiteY76" fmla="*/ 3658079 h 3784177"/>
              <a:gd name="connsiteX77" fmla="*/ 2301172 w 8037833"/>
              <a:gd name="connsiteY77" fmla="*/ 3663053 h 3784177"/>
              <a:gd name="connsiteX78" fmla="*/ 2258745 w 8037833"/>
              <a:gd name="connsiteY78" fmla="*/ 3673229 h 3784177"/>
              <a:gd name="connsiteX79" fmla="*/ 2082844 w 8037833"/>
              <a:gd name="connsiteY79" fmla="*/ 3645349 h 3784177"/>
              <a:gd name="connsiteX80" fmla="*/ 1938480 w 8037833"/>
              <a:gd name="connsiteY80" fmla="*/ 3601439 h 3784177"/>
              <a:gd name="connsiteX81" fmla="*/ 1900166 w 8037833"/>
              <a:gd name="connsiteY81" fmla="*/ 3609358 h 3784177"/>
              <a:gd name="connsiteX82" fmla="*/ 1787830 w 8037833"/>
              <a:gd name="connsiteY82" fmla="*/ 3633173 h 3784177"/>
              <a:gd name="connsiteX83" fmla="*/ 1734224 w 8037833"/>
              <a:gd name="connsiteY83" fmla="*/ 3655593 h 3784177"/>
              <a:gd name="connsiteX84" fmla="*/ 1664576 w 8037833"/>
              <a:gd name="connsiteY84" fmla="*/ 3638572 h 3784177"/>
              <a:gd name="connsiteX85" fmla="*/ 1577459 w 8037833"/>
              <a:gd name="connsiteY85" fmla="*/ 3658824 h 3784177"/>
              <a:gd name="connsiteX86" fmla="*/ 1527269 w 8037833"/>
              <a:gd name="connsiteY86" fmla="*/ 3663088 h 3784177"/>
              <a:gd name="connsiteX87" fmla="*/ 1390118 w 8037833"/>
              <a:gd name="connsiteY87" fmla="*/ 3682789 h 3784177"/>
              <a:gd name="connsiteX88" fmla="*/ 1252698 w 8037833"/>
              <a:gd name="connsiteY88" fmla="*/ 3708662 h 3784177"/>
              <a:gd name="connsiteX89" fmla="*/ 1171039 w 8037833"/>
              <a:gd name="connsiteY89" fmla="*/ 3758642 h 3784177"/>
              <a:gd name="connsiteX90" fmla="*/ 1058106 w 8037833"/>
              <a:gd name="connsiteY90" fmla="*/ 3776166 h 3784177"/>
              <a:gd name="connsiteX91" fmla="*/ 1039167 w 8037833"/>
              <a:gd name="connsiteY91" fmla="*/ 3784177 h 3784177"/>
              <a:gd name="connsiteX92" fmla="*/ 989223 w 8037833"/>
              <a:gd name="connsiteY92" fmla="*/ 3770303 h 3784177"/>
              <a:gd name="connsiteX93" fmla="*/ 907906 w 8037833"/>
              <a:gd name="connsiteY93" fmla="*/ 3757678 h 3784177"/>
              <a:gd name="connsiteX94" fmla="*/ 825226 w 8037833"/>
              <a:gd name="connsiteY94" fmla="*/ 3726369 h 3784177"/>
              <a:gd name="connsiteX95" fmla="*/ 722264 w 8037833"/>
              <a:gd name="connsiteY95" fmla="*/ 3747612 h 3784177"/>
              <a:gd name="connsiteX96" fmla="*/ 659460 w 8037833"/>
              <a:gd name="connsiteY96" fmla="*/ 3740429 h 3784177"/>
              <a:gd name="connsiteX97" fmla="*/ 556552 w 8037833"/>
              <a:gd name="connsiteY97" fmla="*/ 3739124 h 3784177"/>
              <a:gd name="connsiteX98" fmla="*/ 385384 w 8037833"/>
              <a:gd name="connsiteY98" fmla="*/ 3726388 h 3784177"/>
              <a:gd name="connsiteX99" fmla="*/ 339711 w 8037833"/>
              <a:gd name="connsiteY99" fmla="*/ 3718242 h 3784177"/>
              <a:gd name="connsiteX100" fmla="*/ 222239 w 8037833"/>
              <a:gd name="connsiteY100" fmla="*/ 3672335 h 3784177"/>
              <a:gd name="connsiteX101" fmla="*/ 163578 w 8037833"/>
              <a:gd name="connsiteY101" fmla="*/ 3656292 h 3784177"/>
              <a:gd name="connsiteX102" fmla="*/ 72220 w 8037833"/>
              <a:gd name="connsiteY102" fmla="*/ 3645272 h 3784177"/>
              <a:gd name="connsiteX103" fmla="*/ 44395 w 8037833"/>
              <a:gd name="connsiteY103" fmla="*/ 3639455 h 3784177"/>
              <a:gd name="connsiteX104" fmla="*/ 1962 w 8037833"/>
              <a:gd name="connsiteY104" fmla="*/ 3635948 h 3784177"/>
              <a:gd name="connsiteX105" fmla="*/ 0 w 8037833"/>
              <a:gd name="connsiteY105" fmla="*/ 3635261 h 3784177"/>
              <a:gd name="connsiteX106" fmla="*/ 0 w 8037833"/>
              <a:gd name="connsiteY106"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133816 w 8037833"/>
              <a:gd name="connsiteY48" fmla="*/ 3690565 h 3784177"/>
              <a:gd name="connsiteX49" fmla="*/ 4071732 w 8037833"/>
              <a:gd name="connsiteY49" fmla="*/ 3732513 h 3784177"/>
              <a:gd name="connsiteX50" fmla="*/ 4045924 w 8037833"/>
              <a:gd name="connsiteY50" fmla="*/ 3739404 h 3784177"/>
              <a:gd name="connsiteX51" fmla="*/ 4032171 w 8037833"/>
              <a:gd name="connsiteY51" fmla="*/ 3745523 h 3784177"/>
              <a:gd name="connsiteX52" fmla="*/ 4011556 w 8037833"/>
              <a:gd name="connsiteY52" fmla="*/ 3729673 h 3784177"/>
              <a:gd name="connsiteX53" fmla="*/ 3985774 w 8037833"/>
              <a:gd name="connsiteY53" fmla="*/ 3736547 h 3784177"/>
              <a:gd name="connsiteX54" fmla="*/ 3979769 w 8037833"/>
              <a:gd name="connsiteY54" fmla="*/ 3738769 h 3784177"/>
              <a:gd name="connsiteX55" fmla="*/ 3950014 w 8037833"/>
              <a:gd name="connsiteY55" fmla="*/ 3726942 h 3784177"/>
              <a:gd name="connsiteX56" fmla="*/ 3934671 w 8037833"/>
              <a:gd name="connsiteY56" fmla="*/ 3723339 h 3784177"/>
              <a:gd name="connsiteX57" fmla="*/ 3930274 w 8037833"/>
              <a:gd name="connsiteY57" fmla="*/ 3717148 h 3784177"/>
              <a:gd name="connsiteX58" fmla="*/ 3907660 w 8037833"/>
              <a:gd name="connsiteY58" fmla="*/ 3714456 h 3784177"/>
              <a:gd name="connsiteX59" fmla="*/ 3905087 w 8037833"/>
              <a:gd name="connsiteY59" fmla="*/ 3716098 h 3784177"/>
              <a:gd name="connsiteX60" fmla="*/ 3886347 w 8037833"/>
              <a:gd name="connsiteY60" fmla="*/ 3706620 h 3784177"/>
              <a:gd name="connsiteX61" fmla="*/ 3870533 w 8037833"/>
              <a:gd name="connsiteY61" fmla="*/ 3689905 h 3784177"/>
              <a:gd name="connsiteX62" fmla="*/ 3678563 w 8037833"/>
              <a:gd name="connsiteY62" fmla="*/ 3694486 h 3784177"/>
              <a:gd name="connsiteX63" fmla="*/ 3524121 w 8037833"/>
              <a:gd name="connsiteY63" fmla="*/ 3642736 h 3784177"/>
              <a:gd name="connsiteX64" fmla="*/ 3373519 w 8037833"/>
              <a:gd name="connsiteY64" fmla="*/ 3665785 h 3784177"/>
              <a:gd name="connsiteX65" fmla="*/ 3114267 w 8037833"/>
              <a:gd name="connsiteY65" fmla="*/ 3638983 h 3784177"/>
              <a:gd name="connsiteX66" fmla="*/ 2989722 w 8037833"/>
              <a:gd name="connsiteY66" fmla="*/ 3623230 h 3784177"/>
              <a:gd name="connsiteX67" fmla="*/ 2965734 w 8037833"/>
              <a:gd name="connsiteY67" fmla="*/ 3635676 h 3784177"/>
              <a:gd name="connsiteX68" fmla="*/ 2961603 w 8037833"/>
              <a:gd name="connsiteY68" fmla="*/ 3638221 h 3784177"/>
              <a:gd name="connsiteX69" fmla="*/ 2944959 w 8037833"/>
              <a:gd name="connsiteY69" fmla="*/ 3639723 h 3784177"/>
              <a:gd name="connsiteX70" fmla="*/ 2940402 w 8037833"/>
              <a:gd name="connsiteY70" fmla="*/ 3651000 h 3784177"/>
              <a:gd name="connsiteX71" fmla="*/ 2884777 w 8037833"/>
              <a:gd name="connsiteY71" fmla="*/ 3660775 h 3784177"/>
              <a:gd name="connsiteX72" fmla="*/ 2739034 w 8037833"/>
              <a:gd name="connsiteY72" fmla="*/ 3647396 h 3784177"/>
              <a:gd name="connsiteX73" fmla="*/ 2651827 w 8037833"/>
              <a:gd name="connsiteY73" fmla="*/ 3646306 h 3784177"/>
              <a:gd name="connsiteX74" fmla="*/ 2618680 w 8037833"/>
              <a:gd name="connsiteY74" fmla="*/ 3656755 h 3784177"/>
              <a:gd name="connsiteX75" fmla="*/ 2572404 w 8037833"/>
              <a:gd name="connsiteY75" fmla="*/ 3664043 h 3784177"/>
              <a:gd name="connsiteX76" fmla="*/ 2423704 w 8037833"/>
              <a:gd name="connsiteY76" fmla="*/ 3658079 h 3784177"/>
              <a:gd name="connsiteX77" fmla="*/ 2301172 w 8037833"/>
              <a:gd name="connsiteY77" fmla="*/ 3663053 h 3784177"/>
              <a:gd name="connsiteX78" fmla="*/ 2258745 w 8037833"/>
              <a:gd name="connsiteY78" fmla="*/ 3673229 h 3784177"/>
              <a:gd name="connsiteX79" fmla="*/ 2082844 w 8037833"/>
              <a:gd name="connsiteY79" fmla="*/ 3645349 h 3784177"/>
              <a:gd name="connsiteX80" fmla="*/ 1938480 w 8037833"/>
              <a:gd name="connsiteY80" fmla="*/ 3601439 h 3784177"/>
              <a:gd name="connsiteX81" fmla="*/ 1900166 w 8037833"/>
              <a:gd name="connsiteY81" fmla="*/ 3609358 h 3784177"/>
              <a:gd name="connsiteX82" fmla="*/ 1787830 w 8037833"/>
              <a:gd name="connsiteY82" fmla="*/ 3633173 h 3784177"/>
              <a:gd name="connsiteX83" fmla="*/ 1734224 w 8037833"/>
              <a:gd name="connsiteY83" fmla="*/ 3655593 h 3784177"/>
              <a:gd name="connsiteX84" fmla="*/ 1664576 w 8037833"/>
              <a:gd name="connsiteY84" fmla="*/ 3638572 h 3784177"/>
              <a:gd name="connsiteX85" fmla="*/ 1577459 w 8037833"/>
              <a:gd name="connsiteY85" fmla="*/ 3658824 h 3784177"/>
              <a:gd name="connsiteX86" fmla="*/ 1527269 w 8037833"/>
              <a:gd name="connsiteY86" fmla="*/ 3663088 h 3784177"/>
              <a:gd name="connsiteX87" fmla="*/ 1390118 w 8037833"/>
              <a:gd name="connsiteY87" fmla="*/ 3682789 h 3784177"/>
              <a:gd name="connsiteX88" fmla="*/ 1252698 w 8037833"/>
              <a:gd name="connsiteY88" fmla="*/ 3708662 h 3784177"/>
              <a:gd name="connsiteX89" fmla="*/ 1206642 w 8037833"/>
              <a:gd name="connsiteY89" fmla="*/ 3736384 h 3784177"/>
              <a:gd name="connsiteX90" fmla="*/ 1058106 w 8037833"/>
              <a:gd name="connsiteY90" fmla="*/ 3776166 h 3784177"/>
              <a:gd name="connsiteX91" fmla="*/ 1039167 w 8037833"/>
              <a:gd name="connsiteY91" fmla="*/ 3784177 h 3784177"/>
              <a:gd name="connsiteX92" fmla="*/ 989223 w 8037833"/>
              <a:gd name="connsiteY92" fmla="*/ 3770303 h 3784177"/>
              <a:gd name="connsiteX93" fmla="*/ 907906 w 8037833"/>
              <a:gd name="connsiteY93" fmla="*/ 3757678 h 3784177"/>
              <a:gd name="connsiteX94" fmla="*/ 825226 w 8037833"/>
              <a:gd name="connsiteY94" fmla="*/ 3726369 h 3784177"/>
              <a:gd name="connsiteX95" fmla="*/ 722264 w 8037833"/>
              <a:gd name="connsiteY95" fmla="*/ 3747612 h 3784177"/>
              <a:gd name="connsiteX96" fmla="*/ 659460 w 8037833"/>
              <a:gd name="connsiteY96" fmla="*/ 3740429 h 3784177"/>
              <a:gd name="connsiteX97" fmla="*/ 556552 w 8037833"/>
              <a:gd name="connsiteY97" fmla="*/ 3739124 h 3784177"/>
              <a:gd name="connsiteX98" fmla="*/ 385384 w 8037833"/>
              <a:gd name="connsiteY98" fmla="*/ 3726388 h 3784177"/>
              <a:gd name="connsiteX99" fmla="*/ 339711 w 8037833"/>
              <a:gd name="connsiteY99" fmla="*/ 3718242 h 3784177"/>
              <a:gd name="connsiteX100" fmla="*/ 222239 w 8037833"/>
              <a:gd name="connsiteY100" fmla="*/ 3672335 h 3784177"/>
              <a:gd name="connsiteX101" fmla="*/ 163578 w 8037833"/>
              <a:gd name="connsiteY101" fmla="*/ 3656292 h 3784177"/>
              <a:gd name="connsiteX102" fmla="*/ 72220 w 8037833"/>
              <a:gd name="connsiteY102" fmla="*/ 3645272 h 3784177"/>
              <a:gd name="connsiteX103" fmla="*/ 44395 w 8037833"/>
              <a:gd name="connsiteY103" fmla="*/ 3639455 h 3784177"/>
              <a:gd name="connsiteX104" fmla="*/ 1962 w 8037833"/>
              <a:gd name="connsiteY104" fmla="*/ 3635948 h 3784177"/>
              <a:gd name="connsiteX105" fmla="*/ 0 w 8037833"/>
              <a:gd name="connsiteY105" fmla="*/ 3635261 h 3784177"/>
              <a:gd name="connsiteX106" fmla="*/ 0 w 8037833"/>
              <a:gd name="connsiteY106"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133816 w 8037833"/>
              <a:gd name="connsiteY48" fmla="*/ 3690565 h 3784177"/>
              <a:gd name="connsiteX49" fmla="*/ 4071732 w 8037833"/>
              <a:gd name="connsiteY49" fmla="*/ 3732513 h 3784177"/>
              <a:gd name="connsiteX50" fmla="*/ 4045924 w 8037833"/>
              <a:gd name="connsiteY50" fmla="*/ 3739404 h 3784177"/>
              <a:gd name="connsiteX51" fmla="*/ 4032171 w 8037833"/>
              <a:gd name="connsiteY51" fmla="*/ 3745523 h 3784177"/>
              <a:gd name="connsiteX52" fmla="*/ 4011556 w 8037833"/>
              <a:gd name="connsiteY52" fmla="*/ 3729673 h 3784177"/>
              <a:gd name="connsiteX53" fmla="*/ 3985774 w 8037833"/>
              <a:gd name="connsiteY53" fmla="*/ 3736547 h 3784177"/>
              <a:gd name="connsiteX54" fmla="*/ 3979769 w 8037833"/>
              <a:gd name="connsiteY54" fmla="*/ 3738769 h 3784177"/>
              <a:gd name="connsiteX55" fmla="*/ 3950014 w 8037833"/>
              <a:gd name="connsiteY55" fmla="*/ 3726942 h 3784177"/>
              <a:gd name="connsiteX56" fmla="*/ 3934671 w 8037833"/>
              <a:gd name="connsiteY56" fmla="*/ 3723339 h 3784177"/>
              <a:gd name="connsiteX57" fmla="*/ 3930274 w 8037833"/>
              <a:gd name="connsiteY57" fmla="*/ 3717148 h 3784177"/>
              <a:gd name="connsiteX58" fmla="*/ 3907660 w 8037833"/>
              <a:gd name="connsiteY58" fmla="*/ 3714456 h 3784177"/>
              <a:gd name="connsiteX59" fmla="*/ 3905087 w 8037833"/>
              <a:gd name="connsiteY59" fmla="*/ 3716098 h 3784177"/>
              <a:gd name="connsiteX60" fmla="*/ 3886347 w 8037833"/>
              <a:gd name="connsiteY60" fmla="*/ 3706620 h 3784177"/>
              <a:gd name="connsiteX61" fmla="*/ 3870533 w 8037833"/>
              <a:gd name="connsiteY61" fmla="*/ 3689905 h 3784177"/>
              <a:gd name="connsiteX62" fmla="*/ 3678563 w 8037833"/>
              <a:gd name="connsiteY62" fmla="*/ 3694486 h 3784177"/>
              <a:gd name="connsiteX63" fmla="*/ 3524121 w 8037833"/>
              <a:gd name="connsiteY63" fmla="*/ 3642736 h 3784177"/>
              <a:gd name="connsiteX64" fmla="*/ 3373519 w 8037833"/>
              <a:gd name="connsiteY64" fmla="*/ 3665785 h 3784177"/>
              <a:gd name="connsiteX65" fmla="*/ 3114267 w 8037833"/>
              <a:gd name="connsiteY65" fmla="*/ 3638983 h 3784177"/>
              <a:gd name="connsiteX66" fmla="*/ 2989722 w 8037833"/>
              <a:gd name="connsiteY66" fmla="*/ 3623230 h 3784177"/>
              <a:gd name="connsiteX67" fmla="*/ 2965734 w 8037833"/>
              <a:gd name="connsiteY67" fmla="*/ 3635676 h 3784177"/>
              <a:gd name="connsiteX68" fmla="*/ 2961603 w 8037833"/>
              <a:gd name="connsiteY68" fmla="*/ 3638221 h 3784177"/>
              <a:gd name="connsiteX69" fmla="*/ 2944959 w 8037833"/>
              <a:gd name="connsiteY69" fmla="*/ 3639723 h 3784177"/>
              <a:gd name="connsiteX70" fmla="*/ 2940402 w 8037833"/>
              <a:gd name="connsiteY70" fmla="*/ 3651000 h 3784177"/>
              <a:gd name="connsiteX71" fmla="*/ 2884777 w 8037833"/>
              <a:gd name="connsiteY71" fmla="*/ 3660775 h 3784177"/>
              <a:gd name="connsiteX72" fmla="*/ 2739034 w 8037833"/>
              <a:gd name="connsiteY72" fmla="*/ 3647396 h 3784177"/>
              <a:gd name="connsiteX73" fmla="*/ 2651827 w 8037833"/>
              <a:gd name="connsiteY73" fmla="*/ 3646306 h 3784177"/>
              <a:gd name="connsiteX74" fmla="*/ 2618680 w 8037833"/>
              <a:gd name="connsiteY74" fmla="*/ 3656755 h 3784177"/>
              <a:gd name="connsiteX75" fmla="*/ 2572404 w 8037833"/>
              <a:gd name="connsiteY75" fmla="*/ 3664043 h 3784177"/>
              <a:gd name="connsiteX76" fmla="*/ 2423704 w 8037833"/>
              <a:gd name="connsiteY76" fmla="*/ 3658079 h 3784177"/>
              <a:gd name="connsiteX77" fmla="*/ 2301172 w 8037833"/>
              <a:gd name="connsiteY77" fmla="*/ 3663053 h 3784177"/>
              <a:gd name="connsiteX78" fmla="*/ 2258745 w 8037833"/>
              <a:gd name="connsiteY78" fmla="*/ 3673229 h 3784177"/>
              <a:gd name="connsiteX79" fmla="*/ 2082844 w 8037833"/>
              <a:gd name="connsiteY79" fmla="*/ 3645349 h 3784177"/>
              <a:gd name="connsiteX80" fmla="*/ 1938480 w 8037833"/>
              <a:gd name="connsiteY80" fmla="*/ 3601439 h 3784177"/>
              <a:gd name="connsiteX81" fmla="*/ 1900166 w 8037833"/>
              <a:gd name="connsiteY81" fmla="*/ 3609358 h 3784177"/>
              <a:gd name="connsiteX82" fmla="*/ 1787830 w 8037833"/>
              <a:gd name="connsiteY82" fmla="*/ 3633173 h 3784177"/>
              <a:gd name="connsiteX83" fmla="*/ 1664576 w 8037833"/>
              <a:gd name="connsiteY83" fmla="*/ 3638572 h 3784177"/>
              <a:gd name="connsiteX84" fmla="*/ 1577459 w 8037833"/>
              <a:gd name="connsiteY84" fmla="*/ 3658824 h 3784177"/>
              <a:gd name="connsiteX85" fmla="*/ 1527269 w 8037833"/>
              <a:gd name="connsiteY85" fmla="*/ 3663088 h 3784177"/>
              <a:gd name="connsiteX86" fmla="*/ 1390118 w 8037833"/>
              <a:gd name="connsiteY86" fmla="*/ 3682789 h 3784177"/>
              <a:gd name="connsiteX87" fmla="*/ 1252698 w 8037833"/>
              <a:gd name="connsiteY87" fmla="*/ 3708662 h 3784177"/>
              <a:gd name="connsiteX88" fmla="*/ 1206642 w 8037833"/>
              <a:gd name="connsiteY88" fmla="*/ 3736384 h 3784177"/>
              <a:gd name="connsiteX89" fmla="*/ 1058106 w 8037833"/>
              <a:gd name="connsiteY89" fmla="*/ 3776166 h 3784177"/>
              <a:gd name="connsiteX90" fmla="*/ 1039167 w 8037833"/>
              <a:gd name="connsiteY90" fmla="*/ 3784177 h 3784177"/>
              <a:gd name="connsiteX91" fmla="*/ 989223 w 8037833"/>
              <a:gd name="connsiteY91" fmla="*/ 3770303 h 3784177"/>
              <a:gd name="connsiteX92" fmla="*/ 907906 w 8037833"/>
              <a:gd name="connsiteY92" fmla="*/ 3757678 h 3784177"/>
              <a:gd name="connsiteX93" fmla="*/ 825226 w 8037833"/>
              <a:gd name="connsiteY93" fmla="*/ 3726369 h 3784177"/>
              <a:gd name="connsiteX94" fmla="*/ 722264 w 8037833"/>
              <a:gd name="connsiteY94" fmla="*/ 3747612 h 3784177"/>
              <a:gd name="connsiteX95" fmla="*/ 659460 w 8037833"/>
              <a:gd name="connsiteY95" fmla="*/ 3740429 h 3784177"/>
              <a:gd name="connsiteX96" fmla="*/ 556552 w 8037833"/>
              <a:gd name="connsiteY96" fmla="*/ 3739124 h 3784177"/>
              <a:gd name="connsiteX97" fmla="*/ 385384 w 8037833"/>
              <a:gd name="connsiteY97" fmla="*/ 3726388 h 3784177"/>
              <a:gd name="connsiteX98" fmla="*/ 339711 w 8037833"/>
              <a:gd name="connsiteY98" fmla="*/ 3718242 h 3784177"/>
              <a:gd name="connsiteX99" fmla="*/ 222239 w 8037833"/>
              <a:gd name="connsiteY99" fmla="*/ 3672335 h 3784177"/>
              <a:gd name="connsiteX100" fmla="*/ 163578 w 8037833"/>
              <a:gd name="connsiteY100" fmla="*/ 3656292 h 3784177"/>
              <a:gd name="connsiteX101" fmla="*/ 72220 w 8037833"/>
              <a:gd name="connsiteY101" fmla="*/ 3645272 h 3784177"/>
              <a:gd name="connsiteX102" fmla="*/ 44395 w 8037833"/>
              <a:gd name="connsiteY102" fmla="*/ 3639455 h 3784177"/>
              <a:gd name="connsiteX103" fmla="*/ 1962 w 8037833"/>
              <a:gd name="connsiteY103" fmla="*/ 3635948 h 3784177"/>
              <a:gd name="connsiteX104" fmla="*/ 0 w 8037833"/>
              <a:gd name="connsiteY104" fmla="*/ 3635261 h 3784177"/>
              <a:gd name="connsiteX105" fmla="*/ 0 w 8037833"/>
              <a:gd name="connsiteY105"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133816 w 8037833"/>
              <a:gd name="connsiteY48" fmla="*/ 3690565 h 3784177"/>
              <a:gd name="connsiteX49" fmla="*/ 4071732 w 8037833"/>
              <a:gd name="connsiteY49" fmla="*/ 3732513 h 3784177"/>
              <a:gd name="connsiteX50" fmla="*/ 4045924 w 8037833"/>
              <a:gd name="connsiteY50" fmla="*/ 3739404 h 3784177"/>
              <a:gd name="connsiteX51" fmla="*/ 4032171 w 8037833"/>
              <a:gd name="connsiteY51" fmla="*/ 3745523 h 3784177"/>
              <a:gd name="connsiteX52" fmla="*/ 4011556 w 8037833"/>
              <a:gd name="connsiteY52" fmla="*/ 3729673 h 3784177"/>
              <a:gd name="connsiteX53" fmla="*/ 3985774 w 8037833"/>
              <a:gd name="connsiteY53" fmla="*/ 3736547 h 3784177"/>
              <a:gd name="connsiteX54" fmla="*/ 3979769 w 8037833"/>
              <a:gd name="connsiteY54" fmla="*/ 3738769 h 3784177"/>
              <a:gd name="connsiteX55" fmla="*/ 3950014 w 8037833"/>
              <a:gd name="connsiteY55" fmla="*/ 3726942 h 3784177"/>
              <a:gd name="connsiteX56" fmla="*/ 3934671 w 8037833"/>
              <a:gd name="connsiteY56" fmla="*/ 3723339 h 3784177"/>
              <a:gd name="connsiteX57" fmla="*/ 3930274 w 8037833"/>
              <a:gd name="connsiteY57" fmla="*/ 3717148 h 3784177"/>
              <a:gd name="connsiteX58" fmla="*/ 3907660 w 8037833"/>
              <a:gd name="connsiteY58" fmla="*/ 3714456 h 3784177"/>
              <a:gd name="connsiteX59" fmla="*/ 3905087 w 8037833"/>
              <a:gd name="connsiteY59" fmla="*/ 3716098 h 3784177"/>
              <a:gd name="connsiteX60" fmla="*/ 3886347 w 8037833"/>
              <a:gd name="connsiteY60" fmla="*/ 3706620 h 3784177"/>
              <a:gd name="connsiteX61" fmla="*/ 3870533 w 8037833"/>
              <a:gd name="connsiteY61" fmla="*/ 3689905 h 3784177"/>
              <a:gd name="connsiteX62" fmla="*/ 3678563 w 8037833"/>
              <a:gd name="connsiteY62" fmla="*/ 3694486 h 3784177"/>
              <a:gd name="connsiteX63" fmla="*/ 3524121 w 8037833"/>
              <a:gd name="connsiteY63" fmla="*/ 3642736 h 3784177"/>
              <a:gd name="connsiteX64" fmla="*/ 3373519 w 8037833"/>
              <a:gd name="connsiteY64" fmla="*/ 3665785 h 3784177"/>
              <a:gd name="connsiteX65" fmla="*/ 3114267 w 8037833"/>
              <a:gd name="connsiteY65" fmla="*/ 3638983 h 3784177"/>
              <a:gd name="connsiteX66" fmla="*/ 2989722 w 8037833"/>
              <a:gd name="connsiteY66" fmla="*/ 3623230 h 3784177"/>
              <a:gd name="connsiteX67" fmla="*/ 2965734 w 8037833"/>
              <a:gd name="connsiteY67" fmla="*/ 3635676 h 3784177"/>
              <a:gd name="connsiteX68" fmla="*/ 2961603 w 8037833"/>
              <a:gd name="connsiteY68" fmla="*/ 3638221 h 3784177"/>
              <a:gd name="connsiteX69" fmla="*/ 2944959 w 8037833"/>
              <a:gd name="connsiteY69" fmla="*/ 3639723 h 3784177"/>
              <a:gd name="connsiteX70" fmla="*/ 2940402 w 8037833"/>
              <a:gd name="connsiteY70" fmla="*/ 3651000 h 3784177"/>
              <a:gd name="connsiteX71" fmla="*/ 2884777 w 8037833"/>
              <a:gd name="connsiteY71" fmla="*/ 3660775 h 3784177"/>
              <a:gd name="connsiteX72" fmla="*/ 2739034 w 8037833"/>
              <a:gd name="connsiteY72" fmla="*/ 3647396 h 3784177"/>
              <a:gd name="connsiteX73" fmla="*/ 2651827 w 8037833"/>
              <a:gd name="connsiteY73" fmla="*/ 3646306 h 3784177"/>
              <a:gd name="connsiteX74" fmla="*/ 2618680 w 8037833"/>
              <a:gd name="connsiteY74" fmla="*/ 3656755 h 3784177"/>
              <a:gd name="connsiteX75" fmla="*/ 2572404 w 8037833"/>
              <a:gd name="connsiteY75" fmla="*/ 3664043 h 3784177"/>
              <a:gd name="connsiteX76" fmla="*/ 2423704 w 8037833"/>
              <a:gd name="connsiteY76" fmla="*/ 3658079 h 3784177"/>
              <a:gd name="connsiteX77" fmla="*/ 2301172 w 8037833"/>
              <a:gd name="connsiteY77" fmla="*/ 3663053 h 3784177"/>
              <a:gd name="connsiteX78" fmla="*/ 2258745 w 8037833"/>
              <a:gd name="connsiteY78" fmla="*/ 3673229 h 3784177"/>
              <a:gd name="connsiteX79" fmla="*/ 2082844 w 8037833"/>
              <a:gd name="connsiteY79" fmla="*/ 3645349 h 3784177"/>
              <a:gd name="connsiteX80" fmla="*/ 1938480 w 8037833"/>
              <a:gd name="connsiteY80" fmla="*/ 3601439 h 3784177"/>
              <a:gd name="connsiteX81" fmla="*/ 1900166 w 8037833"/>
              <a:gd name="connsiteY81" fmla="*/ 3609358 h 3784177"/>
              <a:gd name="connsiteX82" fmla="*/ 1704758 w 8037833"/>
              <a:gd name="connsiteY82" fmla="*/ 3637625 h 3784177"/>
              <a:gd name="connsiteX83" fmla="*/ 1664576 w 8037833"/>
              <a:gd name="connsiteY83" fmla="*/ 3638572 h 3784177"/>
              <a:gd name="connsiteX84" fmla="*/ 1577459 w 8037833"/>
              <a:gd name="connsiteY84" fmla="*/ 3658824 h 3784177"/>
              <a:gd name="connsiteX85" fmla="*/ 1527269 w 8037833"/>
              <a:gd name="connsiteY85" fmla="*/ 3663088 h 3784177"/>
              <a:gd name="connsiteX86" fmla="*/ 1390118 w 8037833"/>
              <a:gd name="connsiteY86" fmla="*/ 3682789 h 3784177"/>
              <a:gd name="connsiteX87" fmla="*/ 1252698 w 8037833"/>
              <a:gd name="connsiteY87" fmla="*/ 3708662 h 3784177"/>
              <a:gd name="connsiteX88" fmla="*/ 1206642 w 8037833"/>
              <a:gd name="connsiteY88" fmla="*/ 3736384 h 3784177"/>
              <a:gd name="connsiteX89" fmla="*/ 1058106 w 8037833"/>
              <a:gd name="connsiteY89" fmla="*/ 3776166 h 3784177"/>
              <a:gd name="connsiteX90" fmla="*/ 1039167 w 8037833"/>
              <a:gd name="connsiteY90" fmla="*/ 3784177 h 3784177"/>
              <a:gd name="connsiteX91" fmla="*/ 989223 w 8037833"/>
              <a:gd name="connsiteY91" fmla="*/ 3770303 h 3784177"/>
              <a:gd name="connsiteX92" fmla="*/ 907906 w 8037833"/>
              <a:gd name="connsiteY92" fmla="*/ 3757678 h 3784177"/>
              <a:gd name="connsiteX93" fmla="*/ 825226 w 8037833"/>
              <a:gd name="connsiteY93" fmla="*/ 3726369 h 3784177"/>
              <a:gd name="connsiteX94" fmla="*/ 722264 w 8037833"/>
              <a:gd name="connsiteY94" fmla="*/ 3747612 h 3784177"/>
              <a:gd name="connsiteX95" fmla="*/ 659460 w 8037833"/>
              <a:gd name="connsiteY95" fmla="*/ 3740429 h 3784177"/>
              <a:gd name="connsiteX96" fmla="*/ 556552 w 8037833"/>
              <a:gd name="connsiteY96" fmla="*/ 3739124 h 3784177"/>
              <a:gd name="connsiteX97" fmla="*/ 385384 w 8037833"/>
              <a:gd name="connsiteY97" fmla="*/ 3726388 h 3784177"/>
              <a:gd name="connsiteX98" fmla="*/ 339711 w 8037833"/>
              <a:gd name="connsiteY98" fmla="*/ 3718242 h 3784177"/>
              <a:gd name="connsiteX99" fmla="*/ 222239 w 8037833"/>
              <a:gd name="connsiteY99" fmla="*/ 3672335 h 3784177"/>
              <a:gd name="connsiteX100" fmla="*/ 163578 w 8037833"/>
              <a:gd name="connsiteY100" fmla="*/ 3656292 h 3784177"/>
              <a:gd name="connsiteX101" fmla="*/ 72220 w 8037833"/>
              <a:gd name="connsiteY101" fmla="*/ 3645272 h 3784177"/>
              <a:gd name="connsiteX102" fmla="*/ 44395 w 8037833"/>
              <a:gd name="connsiteY102" fmla="*/ 3639455 h 3784177"/>
              <a:gd name="connsiteX103" fmla="*/ 1962 w 8037833"/>
              <a:gd name="connsiteY103" fmla="*/ 3635948 h 3784177"/>
              <a:gd name="connsiteX104" fmla="*/ 0 w 8037833"/>
              <a:gd name="connsiteY104" fmla="*/ 3635261 h 3784177"/>
              <a:gd name="connsiteX105" fmla="*/ 0 w 8037833"/>
              <a:gd name="connsiteY105"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133816 w 8037833"/>
              <a:gd name="connsiteY48" fmla="*/ 3690565 h 3784177"/>
              <a:gd name="connsiteX49" fmla="*/ 4071732 w 8037833"/>
              <a:gd name="connsiteY49" fmla="*/ 3732513 h 3784177"/>
              <a:gd name="connsiteX50" fmla="*/ 4045924 w 8037833"/>
              <a:gd name="connsiteY50" fmla="*/ 3739404 h 3784177"/>
              <a:gd name="connsiteX51" fmla="*/ 4032171 w 8037833"/>
              <a:gd name="connsiteY51" fmla="*/ 3745523 h 3784177"/>
              <a:gd name="connsiteX52" fmla="*/ 4011556 w 8037833"/>
              <a:gd name="connsiteY52" fmla="*/ 3729673 h 3784177"/>
              <a:gd name="connsiteX53" fmla="*/ 3985774 w 8037833"/>
              <a:gd name="connsiteY53" fmla="*/ 3736547 h 3784177"/>
              <a:gd name="connsiteX54" fmla="*/ 3979769 w 8037833"/>
              <a:gd name="connsiteY54" fmla="*/ 3738769 h 3784177"/>
              <a:gd name="connsiteX55" fmla="*/ 3950014 w 8037833"/>
              <a:gd name="connsiteY55" fmla="*/ 3726942 h 3784177"/>
              <a:gd name="connsiteX56" fmla="*/ 3934671 w 8037833"/>
              <a:gd name="connsiteY56" fmla="*/ 3723339 h 3784177"/>
              <a:gd name="connsiteX57" fmla="*/ 3930274 w 8037833"/>
              <a:gd name="connsiteY57" fmla="*/ 3717148 h 3784177"/>
              <a:gd name="connsiteX58" fmla="*/ 3907660 w 8037833"/>
              <a:gd name="connsiteY58" fmla="*/ 3714456 h 3784177"/>
              <a:gd name="connsiteX59" fmla="*/ 3905087 w 8037833"/>
              <a:gd name="connsiteY59" fmla="*/ 3716098 h 3784177"/>
              <a:gd name="connsiteX60" fmla="*/ 3886347 w 8037833"/>
              <a:gd name="connsiteY60" fmla="*/ 3706620 h 3784177"/>
              <a:gd name="connsiteX61" fmla="*/ 3870533 w 8037833"/>
              <a:gd name="connsiteY61" fmla="*/ 3689905 h 3784177"/>
              <a:gd name="connsiteX62" fmla="*/ 3678563 w 8037833"/>
              <a:gd name="connsiteY62" fmla="*/ 3694486 h 3784177"/>
              <a:gd name="connsiteX63" fmla="*/ 3524121 w 8037833"/>
              <a:gd name="connsiteY63" fmla="*/ 3642736 h 3784177"/>
              <a:gd name="connsiteX64" fmla="*/ 3373519 w 8037833"/>
              <a:gd name="connsiteY64" fmla="*/ 3665785 h 3784177"/>
              <a:gd name="connsiteX65" fmla="*/ 3114267 w 8037833"/>
              <a:gd name="connsiteY65" fmla="*/ 3638983 h 3784177"/>
              <a:gd name="connsiteX66" fmla="*/ 2989722 w 8037833"/>
              <a:gd name="connsiteY66" fmla="*/ 3623230 h 3784177"/>
              <a:gd name="connsiteX67" fmla="*/ 2965734 w 8037833"/>
              <a:gd name="connsiteY67" fmla="*/ 3635676 h 3784177"/>
              <a:gd name="connsiteX68" fmla="*/ 2961603 w 8037833"/>
              <a:gd name="connsiteY68" fmla="*/ 3638221 h 3784177"/>
              <a:gd name="connsiteX69" fmla="*/ 2944959 w 8037833"/>
              <a:gd name="connsiteY69" fmla="*/ 3639723 h 3784177"/>
              <a:gd name="connsiteX70" fmla="*/ 2940402 w 8037833"/>
              <a:gd name="connsiteY70" fmla="*/ 3651000 h 3784177"/>
              <a:gd name="connsiteX71" fmla="*/ 2884777 w 8037833"/>
              <a:gd name="connsiteY71" fmla="*/ 3660775 h 3784177"/>
              <a:gd name="connsiteX72" fmla="*/ 2739034 w 8037833"/>
              <a:gd name="connsiteY72" fmla="*/ 3647396 h 3784177"/>
              <a:gd name="connsiteX73" fmla="*/ 2651827 w 8037833"/>
              <a:gd name="connsiteY73" fmla="*/ 3646306 h 3784177"/>
              <a:gd name="connsiteX74" fmla="*/ 2618680 w 8037833"/>
              <a:gd name="connsiteY74" fmla="*/ 3656755 h 3784177"/>
              <a:gd name="connsiteX75" fmla="*/ 2572404 w 8037833"/>
              <a:gd name="connsiteY75" fmla="*/ 3664043 h 3784177"/>
              <a:gd name="connsiteX76" fmla="*/ 2423704 w 8037833"/>
              <a:gd name="connsiteY76" fmla="*/ 3658079 h 3784177"/>
              <a:gd name="connsiteX77" fmla="*/ 2301172 w 8037833"/>
              <a:gd name="connsiteY77" fmla="*/ 3663053 h 3784177"/>
              <a:gd name="connsiteX78" fmla="*/ 2258745 w 8037833"/>
              <a:gd name="connsiteY78" fmla="*/ 3673229 h 3784177"/>
              <a:gd name="connsiteX79" fmla="*/ 2082844 w 8037833"/>
              <a:gd name="connsiteY79" fmla="*/ 3645349 h 3784177"/>
              <a:gd name="connsiteX80" fmla="*/ 1938480 w 8037833"/>
              <a:gd name="connsiteY80" fmla="*/ 3601439 h 3784177"/>
              <a:gd name="connsiteX81" fmla="*/ 1900166 w 8037833"/>
              <a:gd name="connsiteY81" fmla="*/ 3609358 h 3784177"/>
              <a:gd name="connsiteX82" fmla="*/ 1704758 w 8037833"/>
              <a:gd name="connsiteY82" fmla="*/ 3637625 h 3784177"/>
              <a:gd name="connsiteX83" fmla="*/ 1664576 w 8037833"/>
              <a:gd name="connsiteY83" fmla="*/ 3638572 h 3784177"/>
              <a:gd name="connsiteX84" fmla="*/ 1577459 w 8037833"/>
              <a:gd name="connsiteY84" fmla="*/ 3658824 h 3784177"/>
              <a:gd name="connsiteX85" fmla="*/ 1527269 w 8037833"/>
              <a:gd name="connsiteY85" fmla="*/ 3663088 h 3784177"/>
              <a:gd name="connsiteX86" fmla="*/ 1390118 w 8037833"/>
              <a:gd name="connsiteY86" fmla="*/ 3682789 h 3784177"/>
              <a:gd name="connsiteX87" fmla="*/ 1252698 w 8037833"/>
              <a:gd name="connsiteY87" fmla="*/ 3708662 h 3784177"/>
              <a:gd name="connsiteX88" fmla="*/ 1206642 w 8037833"/>
              <a:gd name="connsiteY88" fmla="*/ 3736384 h 3784177"/>
              <a:gd name="connsiteX89" fmla="*/ 1058106 w 8037833"/>
              <a:gd name="connsiteY89" fmla="*/ 3776166 h 3784177"/>
              <a:gd name="connsiteX90" fmla="*/ 1039167 w 8037833"/>
              <a:gd name="connsiteY90" fmla="*/ 3784177 h 3784177"/>
              <a:gd name="connsiteX91" fmla="*/ 989223 w 8037833"/>
              <a:gd name="connsiteY91" fmla="*/ 3770303 h 3784177"/>
              <a:gd name="connsiteX92" fmla="*/ 907906 w 8037833"/>
              <a:gd name="connsiteY92" fmla="*/ 3757678 h 3784177"/>
              <a:gd name="connsiteX93" fmla="*/ 825226 w 8037833"/>
              <a:gd name="connsiteY93" fmla="*/ 3726369 h 3784177"/>
              <a:gd name="connsiteX94" fmla="*/ 722264 w 8037833"/>
              <a:gd name="connsiteY94" fmla="*/ 3747612 h 3784177"/>
              <a:gd name="connsiteX95" fmla="*/ 659460 w 8037833"/>
              <a:gd name="connsiteY95" fmla="*/ 3740429 h 3784177"/>
              <a:gd name="connsiteX96" fmla="*/ 556552 w 8037833"/>
              <a:gd name="connsiteY96" fmla="*/ 3739124 h 3784177"/>
              <a:gd name="connsiteX97" fmla="*/ 385384 w 8037833"/>
              <a:gd name="connsiteY97" fmla="*/ 3726388 h 3784177"/>
              <a:gd name="connsiteX98" fmla="*/ 339711 w 8037833"/>
              <a:gd name="connsiteY98" fmla="*/ 3718242 h 3784177"/>
              <a:gd name="connsiteX99" fmla="*/ 222239 w 8037833"/>
              <a:gd name="connsiteY99" fmla="*/ 3672335 h 3784177"/>
              <a:gd name="connsiteX100" fmla="*/ 163578 w 8037833"/>
              <a:gd name="connsiteY100" fmla="*/ 3656292 h 3784177"/>
              <a:gd name="connsiteX101" fmla="*/ 72220 w 8037833"/>
              <a:gd name="connsiteY101" fmla="*/ 3645272 h 3784177"/>
              <a:gd name="connsiteX102" fmla="*/ 44395 w 8037833"/>
              <a:gd name="connsiteY102" fmla="*/ 3639455 h 3784177"/>
              <a:gd name="connsiteX103" fmla="*/ 1962 w 8037833"/>
              <a:gd name="connsiteY103" fmla="*/ 3635948 h 3784177"/>
              <a:gd name="connsiteX104" fmla="*/ 0 w 8037833"/>
              <a:gd name="connsiteY104" fmla="*/ 3635261 h 3784177"/>
              <a:gd name="connsiteX105" fmla="*/ 0 w 8037833"/>
              <a:gd name="connsiteY105"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133816 w 8037833"/>
              <a:gd name="connsiteY48" fmla="*/ 3690565 h 3784177"/>
              <a:gd name="connsiteX49" fmla="*/ 4071732 w 8037833"/>
              <a:gd name="connsiteY49" fmla="*/ 3732513 h 3784177"/>
              <a:gd name="connsiteX50" fmla="*/ 4045924 w 8037833"/>
              <a:gd name="connsiteY50" fmla="*/ 3739404 h 3784177"/>
              <a:gd name="connsiteX51" fmla="*/ 4032171 w 8037833"/>
              <a:gd name="connsiteY51" fmla="*/ 3745523 h 3784177"/>
              <a:gd name="connsiteX52" fmla="*/ 4011556 w 8037833"/>
              <a:gd name="connsiteY52" fmla="*/ 3729673 h 3784177"/>
              <a:gd name="connsiteX53" fmla="*/ 3985774 w 8037833"/>
              <a:gd name="connsiteY53" fmla="*/ 3736547 h 3784177"/>
              <a:gd name="connsiteX54" fmla="*/ 3979769 w 8037833"/>
              <a:gd name="connsiteY54" fmla="*/ 3738769 h 3784177"/>
              <a:gd name="connsiteX55" fmla="*/ 3950014 w 8037833"/>
              <a:gd name="connsiteY55" fmla="*/ 3726942 h 3784177"/>
              <a:gd name="connsiteX56" fmla="*/ 3934671 w 8037833"/>
              <a:gd name="connsiteY56" fmla="*/ 3723339 h 3784177"/>
              <a:gd name="connsiteX57" fmla="*/ 3930274 w 8037833"/>
              <a:gd name="connsiteY57" fmla="*/ 3717148 h 3784177"/>
              <a:gd name="connsiteX58" fmla="*/ 3907660 w 8037833"/>
              <a:gd name="connsiteY58" fmla="*/ 3714456 h 3784177"/>
              <a:gd name="connsiteX59" fmla="*/ 3905087 w 8037833"/>
              <a:gd name="connsiteY59" fmla="*/ 3716098 h 3784177"/>
              <a:gd name="connsiteX60" fmla="*/ 3886347 w 8037833"/>
              <a:gd name="connsiteY60" fmla="*/ 3706620 h 3784177"/>
              <a:gd name="connsiteX61" fmla="*/ 3870533 w 8037833"/>
              <a:gd name="connsiteY61" fmla="*/ 3689905 h 3784177"/>
              <a:gd name="connsiteX62" fmla="*/ 3678563 w 8037833"/>
              <a:gd name="connsiteY62" fmla="*/ 3694486 h 3784177"/>
              <a:gd name="connsiteX63" fmla="*/ 3524121 w 8037833"/>
              <a:gd name="connsiteY63" fmla="*/ 3642736 h 3784177"/>
              <a:gd name="connsiteX64" fmla="*/ 3373519 w 8037833"/>
              <a:gd name="connsiteY64" fmla="*/ 3665785 h 3784177"/>
              <a:gd name="connsiteX65" fmla="*/ 3114267 w 8037833"/>
              <a:gd name="connsiteY65" fmla="*/ 3638983 h 3784177"/>
              <a:gd name="connsiteX66" fmla="*/ 2989722 w 8037833"/>
              <a:gd name="connsiteY66" fmla="*/ 3623230 h 3784177"/>
              <a:gd name="connsiteX67" fmla="*/ 2965734 w 8037833"/>
              <a:gd name="connsiteY67" fmla="*/ 3635676 h 3784177"/>
              <a:gd name="connsiteX68" fmla="*/ 2961603 w 8037833"/>
              <a:gd name="connsiteY68" fmla="*/ 3638221 h 3784177"/>
              <a:gd name="connsiteX69" fmla="*/ 2944959 w 8037833"/>
              <a:gd name="connsiteY69" fmla="*/ 3639723 h 3784177"/>
              <a:gd name="connsiteX70" fmla="*/ 2940402 w 8037833"/>
              <a:gd name="connsiteY70" fmla="*/ 3651000 h 3784177"/>
              <a:gd name="connsiteX71" fmla="*/ 2884777 w 8037833"/>
              <a:gd name="connsiteY71" fmla="*/ 3660775 h 3784177"/>
              <a:gd name="connsiteX72" fmla="*/ 2739034 w 8037833"/>
              <a:gd name="connsiteY72" fmla="*/ 3647396 h 3784177"/>
              <a:gd name="connsiteX73" fmla="*/ 2651827 w 8037833"/>
              <a:gd name="connsiteY73" fmla="*/ 3646306 h 3784177"/>
              <a:gd name="connsiteX74" fmla="*/ 2618680 w 8037833"/>
              <a:gd name="connsiteY74" fmla="*/ 3656755 h 3784177"/>
              <a:gd name="connsiteX75" fmla="*/ 2572404 w 8037833"/>
              <a:gd name="connsiteY75" fmla="*/ 3664043 h 3784177"/>
              <a:gd name="connsiteX76" fmla="*/ 2423704 w 8037833"/>
              <a:gd name="connsiteY76" fmla="*/ 3658079 h 3784177"/>
              <a:gd name="connsiteX77" fmla="*/ 2301172 w 8037833"/>
              <a:gd name="connsiteY77" fmla="*/ 3663053 h 3784177"/>
              <a:gd name="connsiteX78" fmla="*/ 2258745 w 8037833"/>
              <a:gd name="connsiteY78" fmla="*/ 3673229 h 3784177"/>
              <a:gd name="connsiteX79" fmla="*/ 2082844 w 8037833"/>
              <a:gd name="connsiteY79" fmla="*/ 3645349 h 3784177"/>
              <a:gd name="connsiteX80" fmla="*/ 1938480 w 8037833"/>
              <a:gd name="connsiteY80" fmla="*/ 3601439 h 3784177"/>
              <a:gd name="connsiteX81" fmla="*/ 1900166 w 8037833"/>
              <a:gd name="connsiteY81" fmla="*/ 3609358 h 3784177"/>
              <a:gd name="connsiteX82" fmla="*/ 1704758 w 8037833"/>
              <a:gd name="connsiteY82" fmla="*/ 3637625 h 3784177"/>
              <a:gd name="connsiteX83" fmla="*/ 1664576 w 8037833"/>
              <a:gd name="connsiteY83" fmla="*/ 3638572 h 3784177"/>
              <a:gd name="connsiteX84" fmla="*/ 1577459 w 8037833"/>
              <a:gd name="connsiteY84" fmla="*/ 3658824 h 3784177"/>
              <a:gd name="connsiteX85" fmla="*/ 1527269 w 8037833"/>
              <a:gd name="connsiteY85" fmla="*/ 3663088 h 3784177"/>
              <a:gd name="connsiteX86" fmla="*/ 1390118 w 8037833"/>
              <a:gd name="connsiteY86" fmla="*/ 3682789 h 3784177"/>
              <a:gd name="connsiteX87" fmla="*/ 1252698 w 8037833"/>
              <a:gd name="connsiteY87" fmla="*/ 3708662 h 3784177"/>
              <a:gd name="connsiteX88" fmla="*/ 1206642 w 8037833"/>
              <a:gd name="connsiteY88" fmla="*/ 3736384 h 3784177"/>
              <a:gd name="connsiteX89" fmla="*/ 1058106 w 8037833"/>
              <a:gd name="connsiteY89" fmla="*/ 3776166 h 3784177"/>
              <a:gd name="connsiteX90" fmla="*/ 1039167 w 8037833"/>
              <a:gd name="connsiteY90" fmla="*/ 3784177 h 3784177"/>
              <a:gd name="connsiteX91" fmla="*/ 989223 w 8037833"/>
              <a:gd name="connsiteY91" fmla="*/ 3770303 h 3784177"/>
              <a:gd name="connsiteX92" fmla="*/ 907906 w 8037833"/>
              <a:gd name="connsiteY92" fmla="*/ 3757678 h 3784177"/>
              <a:gd name="connsiteX93" fmla="*/ 825226 w 8037833"/>
              <a:gd name="connsiteY93" fmla="*/ 3726369 h 3784177"/>
              <a:gd name="connsiteX94" fmla="*/ 722264 w 8037833"/>
              <a:gd name="connsiteY94" fmla="*/ 3747612 h 3784177"/>
              <a:gd name="connsiteX95" fmla="*/ 659460 w 8037833"/>
              <a:gd name="connsiteY95" fmla="*/ 3740429 h 3784177"/>
              <a:gd name="connsiteX96" fmla="*/ 556552 w 8037833"/>
              <a:gd name="connsiteY96" fmla="*/ 3739124 h 3784177"/>
              <a:gd name="connsiteX97" fmla="*/ 385384 w 8037833"/>
              <a:gd name="connsiteY97" fmla="*/ 3726388 h 3784177"/>
              <a:gd name="connsiteX98" fmla="*/ 339711 w 8037833"/>
              <a:gd name="connsiteY98" fmla="*/ 3718242 h 3784177"/>
              <a:gd name="connsiteX99" fmla="*/ 222239 w 8037833"/>
              <a:gd name="connsiteY99" fmla="*/ 3672335 h 3784177"/>
              <a:gd name="connsiteX100" fmla="*/ 163578 w 8037833"/>
              <a:gd name="connsiteY100" fmla="*/ 3656292 h 3784177"/>
              <a:gd name="connsiteX101" fmla="*/ 72220 w 8037833"/>
              <a:gd name="connsiteY101" fmla="*/ 3645272 h 3784177"/>
              <a:gd name="connsiteX102" fmla="*/ 44395 w 8037833"/>
              <a:gd name="connsiteY102" fmla="*/ 3639455 h 3784177"/>
              <a:gd name="connsiteX103" fmla="*/ 1962 w 8037833"/>
              <a:gd name="connsiteY103" fmla="*/ 3635948 h 3784177"/>
              <a:gd name="connsiteX104" fmla="*/ 0 w 8037833"/>
              <a:gd name="connsiteY104" fmla="*/ 3635261 h 3784177"/>
              <a:gd name="connsiteX105" fmla="*/ 0 w 8037833"/>
              <a:gd name="connsiteY105"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81340 w 8037833"/>
              <a:gd name="connsiteY47" fmla="*/ 3701729 h 3784177"/>
              <a:gd name="connsiteX48" fmla="*/ 4071732 w 8037833"/>
              <a:gd name="connsiteY48" fmla="*/ 3732513 h 3784177"/>
              <a:gd name="connsiteX49" fmla="*/ 4045924 w 8037833"/>
              <a:gd name="connsiteY49" fmla="*/ 3739404 h 3784177"/>
              <a:gd name="connsiteX50" fmla="*/ 4032171 w 8037833"/>
              <a:gd name="connsiteY50" fmla="*/ 3745523 h 3784177"/>
              <a:gd name="connsiteX51" fmla="*/ 4011556 w 8037833"/>
              <a:gd name="connsiteY51" fmla="*/ 3729673 h 3784177"/>
              <a:gd name="connsiteX52" fmla="*/ 3985774 w 8037833"/>
              <a:gd name="connsiteY52" fmla="*/ 3736547 h 3784177"/>
              <a:gd name="connsiteX53" fmla="*/ 3979769 w 8037833"/>
              <a:gd name="connsiteY53" fmla="*/ 3738769 h 3784177"/>
              <a:gd name="connsiteX54" fmla="*/ 3950014 w 8037833"/>
              <a:gd name="connsiteY54" fmla="*/ 3726942 h 3784177"/>
              <a:gd name="connsiteX55" fmla="*/ 3934671 w 8037833"/>
              <a:gd name="connsiteY55" fmla="*/ 3723339 h 3784177"/>
              <a:gd name="connsiteX56" fmla="*/ 3930274 w 8037833"/>
              <a:gd name="connsiteY56" fmla="*/ 3717148 h 3784177"/>
              <a:gd name="connsiteX57" fmla="*/ 3907660 w 8037833"/>
              <a:gd name="connsiteY57" fmla="*/ 3714456 h 3784177"/>
              <a:gd name="connsiteX58" fmla="*/ 3905087 w 8037833"/>
              <a:gd name="connsiteY58" fmla="*/ 3716098 h 3784177"/>
              <a:gd name="connsiteX59" fmla="*/ 3886347 w 8037833"/>
              <a:gd name="connsiteY59" fmla="*/ 3706620 h 3784177"/>
              <a:gd name="connsiteX60" fmla="*/ 3870533 w 8037833"/>
              <a:gd name="connsiteY60" fmla="*/ 3689905 h 3784177"/>
              <a:gd name="connsiteX61" fmla="*/ 3678563 w 8037833"/>
              <a:gd name="connsiteY61" fmla="*/ 3694486 h 3784177"/>
              <a:gd name="connsiteX62" fmla="*/ 3524121 w 8037833"/>
              <a:gd name="connsiteY62" fmla="*/ 3642736 h 3784177"/>
              <a:gd name="connsiteX63" fmla="*/ 3373519 w 8037833"/>
              <a:gd name="connsiteY63" fmla="*/ 3665785 h 3784177"/>
              <a:gd name="connsiteX64" fmla="*/ 3114267 w 8037833"/>
              <a:gd name="connsiteY64" fmla="*/ 3638983 h 3784177"/>
              <a:gd name="connsiteX65" fmla="*/ 2989722 w 8037833"/>
              <a:gd name="connsiteY65" fmla="*/ 3623230 h 3784177"/>
              <a:gd name="connsiteX66" fmla="*/ 2965734 w 8037833"/>
              <a:gd name="connsiteY66" fmla="*/ 3635676 h 3784177"/>
              <a:gd name="connsiteX67" fmla="*/ 2961603 w 8037833"/>
              <a:gd name="connsiteY67" fmla="*/ 3638221 h 3784177"/>
              <a:gd name="connsiteX68" fmla="*/ 2944959 w 8037833"/>
              <a:gd name="connsiteY68" fmla="*/ 3639723 h 3784177"/>
              <a:gd name="connsiteX69" fmla="*/ 2940402 w 8037833"/>
              <a:gd name="connsiteY69" fmla="*/ 3651000 h 3784177"/>
              <a:gd name="connsiteX70" fmla="*/ 2884777 w 8037833"/>
              <a:gd name="connsiteY70" fmla="*/ 3660775 h 3784177"/>
              <a:gd name="connsiteX71" fmla="*/ 2739034 w 8037833"/>
              <a:gd name="connsiteY71" fmla="*/ 3647396 h 3784177"/>
              <a:gd name="connsiteX72" fmla="*/ 2651827 w 8037833"/>
              <a:gd name="connsiteY72" fmla="*/ 3646306 h 3784177"/>
              <a:gd name="connsiteX73" fmla="*/ 2618680 w 8037833"/>
              <a:gd name="connsiteY73" fmla="*/ 3656755 h 3784177"/>
              <a:gd name="connsiteX74" fmla="*/ 2572404 w 8037833"/>
              <a:gd name="connsiteY74" fmla="*/ 3664043 h 3784177"/>
              <a:gd name="connsiteX75" fmla="*/ 2423704 w 8037833"/>
              <a:gd name="connsiteY75" fmla="*/ 3658079 h 3784177"/>
              <a:gd name="connsiteX76" fmla="*/ 2301172 w 8037833"/>
              <a:gd name="connsiteY76" fmla="*/ 3663053 h 3784177"/>
              <a:gd name="connsiteX77" fmla="*/ 2258745 w 8037833"/>
              <a:gd name="connsiteY77" fmla="*/ 3673229 h 3784177"/>
              <a:gd name="connsiteX78" fmla="*/ 2082844 w 8037833"/>
              <a:gd name="connsiteY78" fmla="*/ 3645349 h 3784177"/>
              <a:gd name="connsiteX79" fmla="*/ 1938480 w 8037833"/>
              <a:gd name="connsiteY79" fmla="*/ 3601439 h 3784177"/>
              <a:gd name="connsiteX80" fmla="*/ 1900166 w 8037833"/>
              <a:gd name="connsiteY80" fmla="*/ 3609358 h 3784177"/>
              <a:gd name="connsiteX81" fmla="*/ 1704758 w 8037833"/>
              <a:gd name="connsiteY81" fmla="*/ 3637625 h 3784177"/>
              <a:gd name="connsiteX82" fmla="*/ 1664576 w 8037833"/>
              <a:gd name="connsiteY82" fmla="*/ 3638572 h 3784177"/>
              <a:gd name="connsiteX83" fmla="*/ 1577459 w 8037833"/>
              <a:gd name="connsiteY83" fmla="*/ 3658824 h 3784177"/>
              <a:gd name="connsiteX84" fmla="*/ 1527269 w 8037833"/>
              <a:gd name="connsiteY84" fmla="*/ 3663088 h 3784177"/>
              <a:gd name="connsiteX85" fmla="*/ 1390118 w 8037833"/>
              <a:gd name="connsiteY85" fmla="*/ 3682789 h 3784177"/>
              <a:gd name="connsiteX86" fmla="*/ 1252698 w 8037833"/>
              <a:gd name="connsiteY86" fmla="*/ 3708662 h 3784177"/>
              <a:gd name="connsiteX87" fmla="*/ 1206642 w 8037833"/>
              <a:gd name="connsiteY87" fmla="*/ 3736384 h 3784177"/>
              <a:gd name="connsiteX88" fmla="*/ 1058106 w 8037833"/>
              <a:gd name="connsiteY88" fmla="*/ 3776166 h 3784177"/>
              <a:gd name="connsiteX89" fmla="*/ 1039167 w 8037833"/>
              <a:gd name="connsiteY89" fmla="*/ 3784177 h 3784177"/>
              <a:gd name="connsiteX90" fmla="*/ 989223 w 8037833"/>
              <a:gd name="connsiteY90" fmla="*/ 3770303 h 3784177"/>
              <a:gd name="connsiteX91" fmla="*/ 907906 w 8037833"/>
              <a:gd name="connsiteY91" fmla="*/ 3757678 h 3784177"/>
              <a:gd name="connsiteX92" fmla="*/ 825226 w 8037833"/>
              <a:gd name="connsiteY92" fmla="*/ 3726369 h 3784177"/>
              <a:gd name="connsiteX93" fmla="*/ 722264 w 8037833"/>
              <a:gd name="connsiteY93" fmla="*/ 3747612 h 3784177"/>
              <a:gd name="connsiteX94" fmla="*/ 659460 w 8037833"/>
              <a:gd name="connsiteY94" fmla="*/ 3740429 h 3784177"/>
              <a:gd name="connsiteX95" fmla="*/ 556552 w 8037833"/>
              <a:gd name="connsiteY95" fmla="*/ 3739124 h 3784177"/>
              <a:gd name="connsiteX96" fmla="*/ 385384 w 8037833"/>
              <a:gd name="connsiteY96" fmla="*/ 3726388 h 3784177"/>
              <a:gd name="connsiteX97" fmla="*/ 339711 w 8037833"/>
              <a:gd name="connsiteY97" fmla="*/ 3718242 h 3784177"/>
              <a:gd name="connsiteX98" fmla="*/ 222239 w 8037833"/>
              <a:gd name="connsiteY98" fmla="*/ 3672335 h 3784177"/>
              <a:gd name="connsiteX99" fmla="*/ 163578 w 8037833"/>
              <a:gd name="connsiteY99" fmla="*/ 3656292 h 3784177"/>
              <a:gd name="connsiteX100" fmla="*/ 72220 w 8037833"/>
              <a:gd name="connsiteY100" fmla="*/ 3645272 h 3784177"/>
              <a:gd name="connsiteX101" fmla="*/ 44395 w 8037833"/>
              <a:gd name="connsiteY101" fmla="*/ 3639455 h 3784177"/>
              <a:gd name="connsiteX102" fmla="*/ 1962 w 8037833"/>
              <a:gd name="connsiteY102" fmla="*/ 3635948 h 3784177"/>
              <a:gd name="connsiteX103" fmla="*/ 0 w 8037833"/>
              <a:gd name="connsiteY103" fmla="*/ 3635261 h 3784177"/>
              <a:gd name="connsiteX104" fmla="*/ 0 w 8037833"/>
              <a:gd name="connsiteY104"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4987020 w 8037833"/>
              <a:gd name="connsiteY32" fmla="*/ 3461263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53651 w 8037833"/>
              <a:gd name="connsiteY47" fmla="*/ 3706181 h 3784177"/>
              <a:gd name="connsiteX48" fmla="*/ 4071732 w 8037833"/>
              <a:gd name="connsiteY48" fmla="*/ 3732513 h 3784177"/>
              <a:gd name="connsiteX49" fmla="*/ 4045924 w 8037833"/>
              <a:gd name="connsiteY49" fmla="*/ 3739404 h 3784177"/>
              <a:gd name="connsiteX50" fmla="*/ 4032171 w 8037833"/>
              <a:gd name="connsiteY50" fmla="*/ 3745523 h 3784177"/>
              <a:gd name="connsiteX51" fmla="*/ 4011556 w 8037833"/>
              <a:gd name="connsiteY51" fmla="*/ 3729673 h 3784177"/>
              <a:gd name="connsiteX52" fmla="*/ 3985774 w 8037833"/>
              <a:gd name="connsiteY52" fmla="*/ 3736547 h 3784177"/>
              <a:gd name="connsiteX53" fmla="*/ 3979769 w 8037833"/>
              <a:gd name="connsiteY53" fmla="*/ 3738769 h 3784177"/>
              <a:gd name="connsiteX54" fmla="*/ 3950014 w 8037833"/>
              <a:gd name="connsiteY54" fmla="*/ 3726942 h 3784177"/>
              <a:gd name="connsiteX55" fmla="*/ 3934671 w 8037833"/>
              <a:gd name="connsiteY55" fmla="*/ 3723339 h 3784177"/>
              <a:gd name="connsiteX56" fmla="*/ 3930274 w 8037833"/>
              <a:gd name="connsiteY56" fmla="*/ 3717148 h 3784177"/>
              <a:gd name="connsiteX57" fmla="*/ 3907660 w 8037833"/>
              <a:gd name="connsiteY57" fmla="*/ 3714456 h 3784177"/>
              <a:gd name="connsiteX58" fmla="*/ 3905087 w 8037833"/>
              <a:gd name="connsiteY58" fmla="*/ 3716098 h 3784177"/>
              <a:gd name="connsiteX59" fmla="*/ 3886347 w 8037833"/>
              <a:gd name="connsiteY59" fmla="*/ 3706620 h 3784177"/>
              <a:gd name="connsiteX60" fmla="*/ 3870533 w 8037833"/>
              <a:gd name="connsiteY60" fmla="*/ 3689905 h 3784177"/>
              <a:gd name="connsiteX61" fmla="*/ 3678563 w 8037833"/>
              <a:gd name="connsiteY61" fmla="*/ 3694486 h 3784177"/>
              <a:gd name="connsiteX62" fmla="*/ 3524121 w 8037833"/>
              <a:gd name="connsiteY62" fmla="*/ 3642736 h 3784177"/>
              <a:gd name="connsiteX63" fmla="*/ 3373519 w 8037833"/>
              <a:gd name="connsiteY63" fmla="*/ 3665785 h 3784177"/>
              <a:gd name="connsiteX64" fmla="*/ 3114267 w 8037833"/>
              <a:gd name="connsiteY64" fmla="*/ 3638983 h 3784177"/>
              <a:gd name="connsiteX65" fmla="*/ 2989722 w 8037833"/>
              <a:gd name="connsiteY65" fmla="*/ 3623230 h 3784177"/>
              <a:gd name="connsiteX66" fmla="*/ 2965734 w 8037833"/>
              <a:gd name="connsiteY66" fmla="*/ 3635676 h 3784177"/>
              <a:gd name="connsiteX67" fmla="*/ 2961603 w 8037833"/>
              <a:gd name="connsiteY67" fmla="*/ 3638221 h 3784177"/>
              <a:gd name="connsiteX68" fmla="*/ 2944959 w 8037833"/>
              <a:gd name="connsiteY68" fmla="*/ 3639723 h 3784177"/>
              <a:gd name="connsiteX69" fmla="*/ 2940402 w 8037833"/>
              <a:gd name="connsiteY69" fmla="*/ 3651000 h 3784177"/>
              <a:gd name="connsiteX70" fmla="*/ 2884777 w 8037833"/>
              <a:gd name="connsiteY70" fmla="*/ 3660775 h 3784177"/>
              <a:gd name="connsiteX71" fmla="*/ 2739034 w 8037833"/>
              <a:gd name="connsiteY71" fmla="*/ 3647396 h 3784177"/>
              <a:gd name="connsiteX72" fmla="*/ 2651827 w 8037833"/>
              <a:gd name="connsiteY72" fmla="*/ 3646306 h 3784177"/>
              <a:gd name="connsiteX73" fmla="*/ 2618680 w 8037833"/>
              <a:gd name="connsiteY73" fmla="*/ 3656755 h 3784177"/>
              <a:gd name="connsiteX74" fmla="*/ 2572404 w 8037833"/>
              <a:gd name="connsiteY74" fmla="*/ 3664043 h 3784177"/>
              <a:gd name="connsiteX75" fmla="*/ 2423704 w 8037833"/>
              <a:gd name="connsiteY75" fmla="*/ 3658079 h 3784177"/>
              <a:gd name="connsiteX76" fmla="*/ 2301172 w 8037833"/>
              <a:gd name="connsiteY76" fmla="*/ 3663053 h 3784177"/>
              <a:gd name="connsiteX77" fmla="*/ 2258745 w 8037833"/>
              <a:gd name="connsiteY77" fmla="*/ 3673229 h 3784177"/>
              <a:gd name="connsiteX78" fmla="*/ 2082844 w 8037833"/>
              <a:gd name="connsiteY78" fmla="*/ 3645349 h 3784177"/>
              <a:gd name="connsiteX79" fmla="*/ 1938480 w 8037833"/>
              <a:gd name="connsiteY79" fmla="*/ 3601439 h 3784177"/>
              <a:gd name="connsiteX80" fmla="*/ 1900166 w 8037833"/>
              <a:gd name="connsiteY80" fmla="*/ 3609358 h 3784177"/>
              <a:gd name="connsiteX81" fmla="*/ 1704758 w 8037833"/>
              <a:gd name="connsiteY81" fmla="*/ 3637625 h 3784177"/>
              <a:gd name="connsiteX82" fmla="*/ 1664576 w 8037833"/>
              <a:gd name="connsiteY82" fmla="*/ 3638572 h 3784177"/>
              <a:gd name="connsiteX83" fmla="*/ 1577459 w 8037833"/>
              <a:gd name="connsiteY83" fmla="*/ 3658824 h 3784177"/>
              <a:gd name="connsiteX84" fmla="*/ 1527269 w 8037833"/>
              <a:gd name="connsiteY84" fmla="*/ 3663088 h 3784177"/>
              <a:gd name="connsiteX85" fmla="*/ 1390118 w 8037833"/>
              <a:gd name="connsiteY85" fmla="*/ 3682789 h 3784177"/>
              <a:gd name="connsiteX86" fmla="*/ 1252698 w 8037833"/>
              <a:gd name="connsiteY86" fmla="*/ 3708662 h 3784177"/>
              <a:gd name="connsiteX87" fmla="*/ 1206642 w 8037833"/>
              <a:gd name="connsiteY87" fmla="*/ 3736384 h 3784177"/>
              <a:gd name="connsiteX88" fmla="*/ 1058106 w 8037833"/>
              <a:gd name="connsiteY88" fmla="*/ 3776166 h 3784177"/>
              <a:gd name="connsiteX89" fmla="*/ 1039167 w 8037833"/>
              <a:gd name="connsiteY89" fmla="*/ 3784177 h 3784177"/>
              <a:gd name="connsiteX90" fmla="*/ 989223 w 8037833"/>
              <a:gd name="connsiteY90" fmla="*/ 3770303 h 3784177"/>
              <a:gd name="connsiteX91" fmla="*/ 907906 w 8037833"/>
              <a:gd name="connsiteY91" fmla="*/ 3757678 h 3784177"/>
              <a:gd name="connsiteX92" fmla="*/ 825226 w 8037833"/>
              <a:gd name="connsiteY92" fmla="*/ 3726369 h 3784177"/>
              <a:gd name="connsiteX93" fmla="*/ 722264 w 8037833"/>
              <a:gd name="connsiteY93" fmla="*/ 3747612 h 3784177"/>
              <a:gd name="connsiteX94" fmla="*/ 659460 w 8037833"/>
              <a:gd name="connsiteY94" fmla="*/ 3740429 h 3784177"/>
              <a:gd name="connsiteX95" fmla="*/ 556552 w 8037833"/>
              <a:gd name="connsiteY95" fmla="*/ 3739124 h 3784177"/>
              <a:gd name="connsiteX96" fmla="*/ 385384 w 8037833"/>
              <a:gd name="connsiteY96" fmla="*/ 3726388 h 3784177"/>
              <a:gd name="connsiteX97" fmla="*/ 339711 w 8037833"/>
              <a:gd name="connsiteY97" fmla="*/ 3718242 h 3784177"/>
              <a:gd name="connsiteX98" fmla="*/ 222239 w 8037833"/>
              <a:gd name="connsiteY98" fmla="*/ 3672335 h 3784177"/>
              <a:gd name="connsiteX99" fmla="*/ 163578 w 8037833"/>
              <a:gd name="connsiteY99" fmla="*/ 3656292 h 3784177"/>
              <a:gd name="connsiteX100" fmla="*/ 72220 w 8037833"/>
              <a:gd name="connsiteY100" fmla="*/ 3645272 h 3784177"/>
              <a:gd name="connsiteX101" fmla="*/ 44395 w 8037833"/>
              <a:gd name="connsiteY101" fmla="*/ 3639455 h 3784177"/>
              <a:gd name="connsiteX102" fmla="*/ 1962 w 8037833"/>
              <a:gd name="connsiteY102" fmla="*/ 3635948 h 3784177"/>
              <a:gd name="connsiteX103" fmla="*/ 0 w 8037833"/>
              <a:gd name="connsiteY103" fmla="*/ 3635261 h 3784177"/>
              <a:gd name="connsiteX104" fmla="*/ 0 w 8037833"/>
              <a:gd name="connsiteY104"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5026577 w 8037833"/>
              <a:gd name="connsiteY32" fmla="*/ 3465714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53651 w 8037833"/>
              <a:gd name="connsiteY47" fmla="*/ 3706181 h 3784177"/>
              <a:gd name="connsiteX48" fmla="*/ 4071732 w 8037833"/>
              <a:gd name="connsiteY48" fmla="*/ 3732513 h 3784177"/>
              <a:gd name="connsiteX49" fmla="*/ 4045924 w 8037833"/>
              <a:gd name="connsiteY49" fmla="*/ 3739404 h 3784177"/>
              <a:gd name="connsiteX50" fmla="*/ 4032171 w 8037833"/>
              <a:gd name="connsiteY50" fmla="*/ 3745523 h 3784177"/>
              <a:gd name="connsiteX51" fmla="*/ 4011556 w 8037833"/>
              <a:gd name="connsiteY51" fmla="*/ 3729673 h 3784177"/>
              <a:gd name="connsiteX52" fmla="*/ 3985774 w 8037833"/>
              <a:gd name="connsiteY52" fmla="*/ 3736547 h 3784177"/>
              <a:gd name="connsiteX53" fmla="*/ 3979769 w 8037833"/>
              <a:gd name="connsiteY53" fmla="*/ 3738769 h 3784177"/>
              <a:gd name="connsiteX54" fmla="*/ 3950014 w 8037833"/>
              <a:gd name="connsiteY54" fmla="*/ 3726942 h 3784177"/>
              <a:gd name="connsiteX55" fmla="*/ 3934671 w 8037833"/>
              <a:gd name="connsiteY55" fmla="*/ 3723339 h 3784177"/>
              <a:gd name="connsiteX56" fmla="*/ 3930274 w 8037833"/>
              <a:gd name="connsiteY56" fmla="*/ 3717148 h 3784177"/>
              <a:gd name="connsiteX57" fmla="*/ 3907660 w 8037833"/>
              <a:gd name="connsiteY57" fmla="*/ 3714456 h 3784177"/>
              <a:gd name="connsiteX58" fmla="*/ 3905087 w 8037833"/>
              <a:gd name="connsiteY58" fmla="*/ 3716098 h 3784177"/>
              <a:gd name="connsiteX59" fmla="*/ 3886347 w 8037833"/>
              <a:gd name="connsiteY59" fmla="*/ 3706620 h 3784177"/>
              <a:gd name="connsiteX60" fmla="*/ 3870533 w 8037833"/>
              <a:gd name="connsiteY60" fmla="*/ 3689905 h 3784177"/>
              <a:gd name="connsiteX61" fmla="*/ 3678563 w 8037833"/>
              <a:gd name="connsiteY61" fmla="*/ 3694486 h 3784177"/>
              <a:gd name="connsiteX62" fmla="*/ 3524121 w 8037833"/>
              <a:gd name="connsiteY62" fmla="*/ 3642736 h 3784177"/>
              <a:gd name="connsiteX63" fmla="*/ 3373519 w 8037833"/>
              <a:gd name="connsiteY63" fmla="*/ 3665785 h 3784177"/>
              <a:gd name="connsiteX64" fmla="*/ 3114267 w 8037833"/>
              <a:gd name="connsiteY64" fmla="*/ 3638983 h 3784177"/>
              <a:gd name="connsiteX65" fmla="*/ 2989722 w 8037833"/>
              <a:gd name="connsiteY65" fmla="*/ 3623230 h 3784177"/>
              <a:gd name="connsiteX66" fmla="*/ 2965734 w 8037833"/>
              <a:gd name="connsiteY66" fmla="*/ 3635676 h 3784177"/>
              <a:gd name="connsiteX67" fmla="*/ 2961603 w 8037833"/>
              <a:gd name="connsiteY67" fmla="*/ 3638221 h 3784177"/>
              <a:gd name="connsiteX68" fmla="*/ 2944959 w 8037833"/>
              <a:gd name="connsiteY68" fmla="*/ 3639723 h 3784177"/>
              <a:gd name="connsiteX69" fmla="*/ 2940402 w 8037833"/>
              <a:gd name="connsiteY69" fmla="*/ 3651000 h 3784177"/>
              <a:gd name="connsiteX70" fmla="*/ 2884777 w 8037833"/>
              <a:gd name="connsiteY70" fmla="*/ 3660775 h 3784177"/>
              <a:gd name="connsiteX71" fmla="*/ 2739034 w 8037833"/>
              <a:gd name="connsiteY71" fmla="*/ 3647396 h 3784177"/>
              <a:gd name="connsiteX72" fmla="*/ 2651827 w 8037833"/>
              <a:gd name="connsiteY72" fmla="*/ 3646306 h 3784177"/>
              <a:gd name="connsiteX73" fmla="*/ 2618680 w 8037833"/>
              <a:gd name="connsiteY73" fmla="*/ 3656755 h 3784177"/>
              <a:gd name="connsiteX74" fmla="*/ 2572404 w 8037833"/>
              <a:gd name="connsiteY74" fmla="*/ 3664043 h 3784177"/>
              <a:gd name="connsiteX75" fmla="*/ 2423704 w 8037833"/>
              <a:gd name="connsiteY75" fmla="*/ 3658079 h 3784177"/>
              <a:gd name="connsiteX76" fmla="*/ 2301172 w 8037833"/>
              <a:gd name="connsiteY76" fmla="*/ 3663053 h 3784177"/>
              <a:gd name="connsiteX77" fmla="*/ 2258745 w 8037833"/>
              <a:gd name="connsiteY77" fmla="*/ 3673229 h 3784177"/>
              <a:gd name="connsiteX78" fmla="*/ 2082844 w 8037833"/>
              <a:gd name="connsiteY78" fmla="*/ 3645349 h 3784177"/>
              <a:gd name="connsiteX79" fmla="*/ 1938480 w 8037833"/>
              <a:gd name="connsiteY79" fmla="*/ 3601439 h 3784177"/>
              <a:gd name="connsiteX80" fmla="*/ 1900166 w 8037833"/>
              <a:gd name="connsiteY80" fmla="*/ 3609358 h 3784177"/>
              <a:gd name="connsiteX81" fmla="*/ 1704758 w 8037833"/>
              <a:gd name="connsiteY81" fmla="*/ 3637625 h 3784177"/>
              <a:gd name="connsiteX82" fmla="*/ 1664576 w 8037833"/>
              <a:gd name="connsiteY82" fmla="*/ 3638572 h 3784177"/>
              <a:gd name="connsiteX83" fmla="*/ 1577459 w 8037833"/>
              <a:gd name="connsiteY83" fmla="*/ 3658824 h 3784177"/>
              <a:gd name="connsiteX84" fmla="*/ 1527269 w 8037833"/>
              <a:gd name="connsiteY84" fmla="*/ 3663088 h 3784177"/>
              <a:gd name="connsiteX85" fmla="*/ 1390118 w 8037833"/>
              <a:gd name="connsiteY85" fmla="*/ 3682789 h 3784177"/>
              <a:gd name="connsiteX86" fmla="*/ 1252698 w 8037833"/>
              <a:gd name="connsiteY86" fmla="*/ 3708662 h 3784177"/>
              <a:gd name="connsiteX87" fmla="*/ 1206642 w 8037833"/>
              <a:gd name="connsiteY87" fmla="*/ 3736384 h 3784177"/>
              <a:gd name="connsiteX88" fmla="*/ 1058106 w 8037833"/>
              <a:gd name="connsiteY88" fmla="*/ 3776166 h 3784177"/>
              <a:gd name="connsiteX89" fmla="*/ 1039167 w 8037833"/>
              <a:gd name="connsiteY89" fmla="*/ 3784177 h 3784177"/>
              <a:gd name="connsiteX90" fmla="*/ 989223 w 8037833"/>
              <a:gd name="connsiteY90" fmla="*/ 3770303 h 3784177"/>
              <a:gd name="connsiteX91" fmla="*/ 907906 w 8037833"/>
              <a:gd name="connsiteY91" fmla="*/ 3757678 h 3784177"/>
              <a:gd name="connsiteX92" fmla="*/ 825226 w 8037833"/>
              <a:gd name="connsiteY92" fmla="*/ 3726369 h 3784177"/>
              <a:gd name="connsiteX93" fmla="*/ 722264 w 8037833"/>
              <a:gd name="connsiteY93" fmla="*/ 3747612 h 3784177"/>
              <a:gd name="connsiteX94" fmla="*/ 659460 w 8037833"/>
              <a:gd name="connsiteY94" fmla="*/ 3740429 h 3784177"/>
              <a:gd name="connsiteX95" fmla="*/ 556552 w 8037833"/>
              <a:gd name="connsiteY95" fmla="*/ 3739124 h 3784177"/>
              <a:gd name="connsiteX96" fmla="*/ 385384 w 8037833"/>
              <a:gd name="connsiteY96" fmla="*/ 3726388 h 3784177"/>
              <a:gd name="connsiteX97" fmla="*/ 339711 w 8037833"/>
              <a:gd name="connsiteY97" fmla="*/ 3718242 h 3784177"/>
              <a:gd name="connsiteX98" fmla="*/ 222239 w 8037833"/>
              <a:gd name="connsiteY98" fmla="*/ 3672335 h 3784177"/>
              <a:gd name="connsiteX99" fmla="*/ 163578 w 8037833"/>
              <a:gd name="connsiteY99" fmla="*/ 3656292 h 3784177"/>
              <a:gd name="connsiteX100" fmla="*/ 72220 w 8037833"/>
              <a:gd name="connsiteY100" fmla="*/ 3645272 h 3784177"/>
              <a:gd name="connsiteX101" fmla="*/ 44395 w 8037833"/>
              <a:gd name="connsiteY101" fmla="*/ 3639455 h 3784177"/>
              <a:gd name="connsiteX102" fmla="*/ 1962 w 8037833"/>
              <a:gd name="connsiteY102" fmla="*/ 3635948 h 3784177"/>
              <a:gd name="connsiteX103" fmla="*/ 0 w 8037833"/>
              <a:gd name="connsiteY103" fmla="*/ 3635261 h 3784177"/>
              <a:gd name="connsiteX104" fmla="*/ 0 w 8037833"/>
              <a:gd name="connsiteY104"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5026577 w 8037833"/>
              <a:gd name="connsiteY32" fmla="*/ 3465714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53651 w 8037833"/>
              <a:gd name="connsiteY47" fmla="*/ 3706181 h 3784177"/>
              <a:gd name="connsiteX48" fmla="*/ 4071732 w 8037833"/>
              <a:gd name="connsiteY48" fmla="*/ 3732513 h 3784177"/>
              <a:gd name="connsiteX49" fmla="*/ 4045924 w 8037833"/>
              <a:gd name="connsiteY49" fmla="*/ 3739404 h 3784177"/>
              <a:gd name="connsiteX50" fmla="*/ 4032171 w 8037833"/>
              <a:gd name="connsiteY50" fmla="*/ 3745523 h 3784177"/>
              <a:gd name="connsiteX51" fmla="*/ 4011556 w 8037833"/>
              <a:gd name="connsiteY51" fmla="*/ 3729673 h 3784177"/>
              <a:gd name="connsiteX52" fmla="*/ 3985774 w 8037833"/>
              <a:gd name="connsiteY52" fmla="*/ 3736547 h 3784177"/>
              <a:gd name="connsiteX53" fmla="*/ 3979769 w 8037833"/>
              <a:gd name="connsiteY53" fmla="*/ 3738769 h 3784177"/>
              <a:gd name="connsiteX54" fmla="*/ 3950014 w 8037833"/>
              <a:gd name="connsiteY54" fmla="*/ 3726942 h 3784177"/>
              <a:gd name="connsiteX55" fmla="*/ 3934671 w 8037833"/>
              <a:gd name="connsiteY55" fmla="*/ 3723339 h 3784177"/>
              <a:gd name="connsiteX56" fmla="*/ 3930274 w 8037833"/>
              <a:gd name="connsiteY56" fmla="*/ 3717148 h 3784177"/>
              <a:gd name="connsiteX57" fmla="*/ 3907660 w 8037833"/>
              <a:gd name="connsiteY57" fmla="*/ 3714456 h 3784177"/>
              <a:gd name="connsiteX58" fmla="*/ 3905087 w 8037833"/>
              <a:gd name="connsiteY58" fmla="*/ 3716098 h 3784177"/>
              <a:gd name="connsiteX59" fmla="*/ 3886347 w 8037833"/>
              <a:gd name="connsiteY59" fmla="*/ 3706620 h 3784177"/>
              <a:gd name="connsiteX60" fmla="*/ 3870533 w 8037833"/>
              <a:gd name="connsiteY60" fmla="*/ 3689905 h 3784177"/>
              <a:gd name="connsiteX61" fmla="*/ 3678563 w 8037833"/>
              <a:gd name="connsiteY61" fmla="*/ 3694486 h 3784177"/>
              <a:gd name="connsiteX62" fmla="*/ 3524121 w 8037833"/>
              <a:gd name="connsiteY62" fmla="*/ 3642736 h 3784177"/>
              <a:gd name="connsiteX63" fmla="*/ 3373519 w 8037833"/>
              <a:gd name="connsiteY63" fmla="*/ 3665785 h 3784177"/>
              <a:gd name="connsiteX64" fmla="*/ 3114267 w 8037833"/>
              <a:gd name="connsiteY64" fmla="*/ 3638983 h 3784177"/>
              <a:gd name="connsiteX65" fmla="*/ 2989722 w 8037833"/>
              <a:gd name="connsiteY65" fmla="*/ 3623230 h 3784177"/>
              <a:gd name="connsiteX66" fmla="*/ 2965734 w 8037833"/>
              <a:gd name="connsiteY66" fmla="*/ 3635676 h 3784177"/>
              <a:gd name="connsiteX67" fmla="*/ 2961603 w 8037833"/>
              <a:gd name="connsiteY67" fmla="*/ 3638221 h 3784177"/>
              <a:gd name="connsiteX68" fmla="*/ 2944959 w 8037833"/>
              <a:gd name="connsiteY68" fmla="*/ 3639723 h 3784177"/>
              <a:gd name="connsiteX69" fmla="*/ 2940402 w 8037833"/>
              <a:gd name="connsiteY69" fmla="*/ 3651000 h 3784177"/>
              <a:gd name="connsiteX70" fmla="*/ 2884777 w 8037833"/>
              <a:gd name="connsiteY70" fmla="*/ 3660775 h 3784177"/>
              <a:gd name="connsiteX71" fmla="*/ 2739034 w 8037833"/>
              <a:gd name="connsiteY71" fmla="*/ 3647396 h 3784177"/>
              <a:gd name="connsiteX72" fmla="*/ 2651827 w 8037833"/>
              <a:gd name="connsiteY72" fmla="*/ 3646306 h 3784177"/>
              <a:gd name="connsiteX73" fmla="*/ 2618680 w 8037833"/>
              <a:gd name="connsiteY73" fmla="*/ 3656755 h 3784177"/>
              <a:gd name="connsiteX74" fmla="*/ 2572404 w 8037833"/>
              <a:gd name="connsiteY74" fmla="*/ 3664043 h 3784177"/>
              <a:gd name="connsiteX75" fmla="*/ 2423704 w 8037833"/>
              <a:gd name="connsiteY75" fmla="*/ 3658079 h 3784177"/>
              <a:gd name="connsiteX76" fmla="*/ 2301172 w 8037833"/>
              <a:gd name="connsiteY76" fmla="*/ 3663053 h 3784177"/>
              <a:gd name="connsiteX77" fmla="*/ 2258745 w 8037833"/>
              <a:gd name="connsiteY77" fmla="*/ 3673229 h 3784177"/>
              <a:gd name="connsiteX78" fmla="*/ 2082844 w 8037833"/>
              <a:gd name="connsiteY78" fmla="*/ 3645349 h 3784177"/>
              <a:gd name="connsiteX79" fmla="*/ 1938480 w 8037833"/>
              <a:gd name="connsiteY79" fmla="*/ 3601439 h 3784177"/>
              <a:gd name="connsiteX80" fmla="*/ 1900166 w 8037833"/>
              <a:gd name="connsiteY80" fmla="*/ 3609358 h 3784177"/>
              <a:gd name="connsiteX81" fmla="*/ 1704758 w 8037833"/>
              <a:gd name="connsiteY81" fmla="*/ 3637625 h 3784177"/>
              <a:gd name="connsiteX82" fmla="*/ 1664576 w 8037833"/>
              <a:gd name="connsiteY82" fmla="*/ 3638572 h 3784177"/>
              <a:gd name="connsiteX83" fmla="*/ 1577459 w 8037833"/>
              <a:gd name="connsiteY83" fmla="*/ 3658824 h 3784177"/>
              <a:gd name="connsiteX84" fmla="*/ 1527269 w 8037833"/>
              <a:gd name="connsiteY84" fmla="*/ 3663088 h 3784177"/>
              <a:gd name="connsiteX85" fmla="*/ 1390118 w 8037833"/>
              <a:gd name="connsiteY85" fmla="*/ 3682789 h 3784177"/>
              <a:gd name="connsiteX86" fmla="*/ 1252698 w 8037833"/>
              <a:gd name="connsiteY86" fmla="*/ 3708662 h 3784177"/>
              <a:gd name="connsiteX87" fmla="*/ 1206642 w 8037833"/>
              <a:gd name="connsiteY87" fmla="*/ 3736384 h 3784177"/>
              <a:gd name="connsiteX88" fmla="*/ 1058106 w 8037833"/>
              <a:gd name="connsiteY88" fmla="*/ 3776166 h 3784177"/>
              <a:gd name="connsiteX89" fmla="*/ 1039167 w 8037833"/>
              <a:gd name="connsiteY89" fmla="*/ 3784177 h 3784177"/>
              <a:gd name="connsiteX90" fmla="*/ 989223 w 8037833"/>
              <a:gd name="connsiteY90" fmla="*/ 3770303 h 3784177"/>
              <a:gd name="connsiteX91" fmla="*/ 907906 w 8037833"/>
              <a:gd name="connsiteY91" fmla="*/ 3757678 h 3784177"/>
              <a:gd name="connsiteX92" fmla="*/ 825226 w 8037833"/>
              <a:gd name="connsiteY92" fmla="*/ 3726369 h 3784177"/>
              <a:gd name="connsiteX93" fmla="*/ 722264 w 8037833"/>
              <a:gd name="connsiteY93" fmla="*/ 3747612 h 3784177"/>
              <a:gd name="connsiteX94" fmla="*/ 659460 w 8037833"/>
              <a:gd name="connsiteY94" fmla="*/ 3740429 h 3784177"/>
              <a:gd name="connsiteX95" fmla="*/ 556552 w 8037833"/>
              <a:gd name="connsiteY95" fmla="*/ 3739124 h 3784177"/>
              <a:gd name="connsiteX96" fmla="*/ 385384 w 8037833"/>
              <a:gd name="connsiteY96" fmla="*/ 3726388 h 3784177"/>
              <a:gd name="connsiteX97" fmla="*/ 339711 w 8037833"/>
              <a:gd name="connsiteY97" fmla="*/ 3718242 h 3784177"/>
              <a:gd name="connsiteX98" fmla="*/ 222239 w 8037833"/>
              <a:gd name="connsiteY98" fmla="*/ 3672335 h 3784177"/>
              <a:gd name="connsiteX99" fmla="*/ 163578 w 8037833"/>
              <a:gd name="connsiteY99" fmla="*/ 3656292 h 3784177"/>
              <a:gd name="connsiteX100" fmla="*/ 72220 w 8037833"/>
              <a:gd name="connsiteY100" fmla="*/ 3645272 h 3784177"/>
              <a:gd name="connsiteX101" fmla="*/ 44395 w 8037833"/>
              <a:gd name="connsiteY101" fmla="*/ 3639455 h 3784177"/>
              <a:gd name="connsiteX102" fmla="*/ 1962 w 8037833"/>
              <a:gd name="connsiteY102" fmla="*/ 3635948 h 3784177"/>
              <a:gd name="connsiteX103" fmla="*/ 0 w 8037833"/>
              <a:gd name="connsiteY103" fmla="*/ 3635261 h 3784177"/>
              <a:gd name="connsiteX104" fmla="*/ 0 w 8037833"/>
              <a:gd name="connsiteY104"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5026577 w 8037833"/>
              <a:gd name="connsiteY32" fmla="*/ 3465714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53651 w 8037833"/>
              <a:gd name="connsiteY47" fmla="*/ 3706181 h 3784177"/>
              <a:gd name="connsiteX48" fmla="*/ 4071732 w 8037833"/>
              <a:gd name="connsiteY48" fmla="*/ 3732513 h 3784177"/>
              <a:gd name="connsiteX49" fmla="*/ 4045924 w 8037833"/>
              <a:gd name="connsiteY49" fmla="*/ 3739404 h 3784177"/>
              <a:gd name="connsiteX50" fmla="*/ 4032171 w 8037833"/>
              <a:gd name="connsiteY50" fmla="*/ 3745523 h 3784177"/>
              <a:gd name="connsiteX51" fmla="*/ 4011556 w 8037833"/>
              <a:gd name="connsiteY51" fmla="*/ 3729673 h 3784177"/>
              <a:gd name="connsiteX52" fmla="*/ 3985774 w 8037833"/>
              <a:gd name="connsiteY52" fmla="*/ 3736547 h 3784177"/>
              <a:gd name="connsiteX53" fmla="*/ 3979769 w 8037833"/>
              <a:gd name="connsiteY53" fmla="*/ 3738769 h 3784177"/>
              <a:gd name="connsiteX54" fmla="*/ 3950014 w 8037833"/>
              <a:gd name="connsiteY54" fmla="*/ 3726942 h 3784177"/>
              <a:gd name="connsiteX55" fmla="*/ 3934671 w 8037833"/>
              <a:gd name="connsiteY55" fmla="*/ 3723339 h 3784177"/>
              <a:gd name="connsiteX56" fmla="*/ 3930274 w 8037833"/>
              <a:gd name="connsiteY56" fmla="*/ 3717148 h 3784177"/>
              <a:gd name="connsiteX57" fmla="*/ 3907660 w 8037833"/>
              <a:gd name="connsiteY57" fmla="*/ 3714456 h 3784177"/>
              <a:gd name="connsiteX58" fmla="*/ 3905087 w 8037833"/>
              <a:gd name="connsiteY58" fmla="*/ 3716098 h 3784177"/>
              <a:gd name="connsiteX59" fmla="*/ 3886347 w 8037833"/>
              <a:gd name="connsiteY59" fmla="*/ 3706620 h 3784177"/>
              <a:gd name="connsiteX60" fmla="*/ 3870533 w 8037833"/>
              <a:gd name="connsiteY60" fmla="*/ 3689905 h 3784177"/>
              <a:gd name="connsiteX61" fmla="*/ 3678563 w 8037833"/>
              <a:gd name="connsiteY61" fmla="*/ 3694486 h 3784177"/>
              <a:gd name="connsiteX62" fmla="*/ 3524121 w 8037833"/>
              <a:gd name="connsiteY62" fmla="*/ 3642736 h 3784177"/>
              <a:gd name="connsiteX63" fmla="*/ 3373519 w 8037833"/>
              <a:gd name="connsiteY63" fmla="*/ 3665785 h 3784177"/>
              <a:gd name="connsiteX64" fmla="*/ 3114267 w 8037833"/>
              <a:gd name="connsiteY64" fmla="*/ 3638983 h 3784177"/>
              <a:gd name="connsiteX65" fmla="*/ 2989722 w 8037833"/>
              <a:gd name="connsiteY65" fmla="*/ 3623230 h 3784177"/>
              <a:gd name="connsiteX66" fmla="*/ 2965734 w 8037833"/>
              <a:gd name="connsiteY66" fmla="*/ 3635676 h 3784177"/>
              <a:gd name="connsiteX67" fmla="*/ 2961603 w 8037833"/>
              <a:gd name="connsiteY67" fmla="*/ 3638221 h 3784177"/>
              <a:gd name="connsiteX68" fmla="*/ 2944959 w 8037833"/>
              <a:gd name="connsiteY68" fmla="*/ 3639723 h 3784177"/>
              <a:gd name="connsiteX69" fmla="*/ 2940402 w 8037833"/>
              <a:gd name="connsiteY69" fmla="*/ 3651000 h 3784177"/>
              <a:gd name="connsiteX70" fmla="*/ 2884777 w 8037833"/>
              <a:gd name="connsiteY70" fmla="*/ 3660775 h 3784177"/>
              <a:gd name="connsiteX71" fmla="*/ 2739034 w 8037833"/>
              <a:gd name="connsiteY71" fmla="*/ 3647396 h 3784177"/>
              <a:gd name="connsiteX72" fmla="*/ 2651827 w 8037833"/>
              <a:gd name="connsiteY72" fmla="*/ 3646306 h 3784177"/>
              <a:gd name="connsiteX73" fmla="*/ 2618680 w 8037833"/>
              <a:gd name="connsiteY73" fmla="*/ 3656755 h 3784177"/>
              <a:gd name="connsiteX74" fmla="*/ 2572404 w 8037833"/>
              <a:gd name="connsiteY74" fmla="*/ 3664043 h 3784177"/>
              <a:gd name="connsiteX75" fmla="*/ 2423704 w 8037833"/>
              <a:gd name="connsiteY75" fmla="*/ 3658079 h 3784177"/>
              <a:gd name="connsiteX76" fmla="*/ 2301172 w 8037833"/>
              <a:gd name="connsiteY76" fmla="*/ 3663053 h 3784177"/>
              <a:gd name="connsiteX77" fmla="*/ 2258745 w 8037833"/>
              <a:gd name="connsiteY77" fmla="*/ 3673229 h 3784177"/>
              <a:gd name="connsiteX78" fmla="*/ 2082844 w 8037833"/>
              <a:gd name="connsiteY78" fmla="*/ 3645349 h 3784177"/>
              <a:gd name="connsiteX79" fmla="*/ 1938480 w 8037833"/>
              <a:gd name="connsiteY79" fmla="*/ 3601439 h 3784177"/>
              <a:gd name="connsiteX80" fmla="*/ 1900166 w 8037833"/>
              <a:gd name="connsiteY80" fmla="*/ 3609358 h 3784177"/>
              <a:gd name="connsiteX81" fmla="*/ 1704758 w 8037833"/>
              <a:gd name="connsiteY81" fmla="*/ 3637625 h 3784177"/>
              <a:gd name="connsiteX82" fmla="*/ 1664576 w 8037833"/>
              <a:gd name="connsiteY82" fmla="*/ 3638572 h 3784177"/>
              <a:gd name="connsiteX83" fmla="*/ 1577459 w 8037833"/>
              <a:gd name="connsiteY83" fmla="*/ 3658824 h 3784177"/>
              <a:gd name="connsiteX84" fmla="*/ 1527269 w 8037833"/>
              <a:gd name="connsiteY84" fmla="*/ 3663088 h 3784177"/>
              <a:gd name="connsiteX85" fmla="*/ 1390118 w 8037833"/>
              <a:gd name="connsiteY85" fmla="*/ 3682789 h 3784177"/>
              <a:gd name="connsiteX86" fmla="*/ 1252698 w 8037833"/>
              <a:gd name="connsiteY86" fmla="*/ 3708662 h 3784177"/>
              <a:gd name="connsiteX87" fmla="*/ 1206642 w 8037833"/>
              <a:gd name="connsiteY87" fmla="*/ 3736384 h 3784177"/>
              <a:gd name="connsiteX88" fmla="*/ 1058106 w 8037833"/>
              <a:gd name="connsiteY88" fmla="*/ 3776166 h 3784177"/>
              <a:gd name="connsiteX89" fmla="*/ 1039167 w 8037833"/>
              <a:gd name="connsiteY89" fmla="*/ 3784177 h 3784177"/>
              <a:gd name="connsiteX90" fmla="*/ 989223 w 8037833"/>
              <a:gd name="connsiteY90" fmla="*/ 3770303 h 3784177"/>
              <a:gd name="connsiteX91" fmla="*/ 907906 w 8037833"/>
              <a:gd name="connsiteY91" fmla="*/ 3757678 h 3784177"/>
              <a:gd name="connsiteX92" fmla="*/ 825226 w 8037833"/>
              <a:gd name="connsiteY92" fmla="*/ 3726369 h 3784177"/>
              <a:gd name="connsiteX93" fmla="*/ 742042 w 8037833"/>
              <a:gd name="connsiteY93" fmla="*/ 3747612 h 3784177"/>
              <a:gd name="connsiteX94" fmla="*/ 659460 w 8037833"/>
              <a:gd name="connsiteY94" fmla="*/ 3740429 h 3784177"/>
              <a:gd name="connsiteX95" fmla="*/ 556552 w 8037833"/>
              <a:gd name="connsiteY95" fmla="*/ 3739124 h 3784177"/>
              <a:gd name="connsiteX96" fmla="*/ 385384 w 8037833"/>
              <a:gd name="connsiteY96" fmla="*/ 3726388 h 3784177"/>
              <a:gd name="connsiteX97" fmla="*/ 339711 w 8037833"/>
              <a:gd name="connsiteY97" fmla="*/ 3718242 h 3784177"/>
              <a:gd name="connsiteX98" fmla="*/ 222239 w 8037833"/>
              <a:gd name="connsiteY98" fmla="*/ 3672335 h 3784177"/>
              <a:gd name="connsiteX99" fmla="*/ 163578 w 8037833"/>
              <a:gd name="connsiteY99" fmla="*/ 3656292 h 3784177"/>
              <a:gd name="connsiteX100" fmla="*/ 72220 w 8037833"/>
              <a:gd name="connsiteY100" fmla="*/ 3645272 h 3784177"/>
              <a:gd name="connsiteX101" fmla="*/ 44395 w 8037833"/>
              <a:gd name="connsiteY101" fmla="*/ 3639455 h 3784177"/>
              <a:gd name="connsiteX102" fmla="*/ 1962 w 8037833"/>
              <a:gd name="connsiteY102" fmla="*/ 3635948 h 3784177"/>
              <a:gd name="connsiteX103" fmla="*/ 0 w 8037833"/>
              <a:gd name="connsiteY103" fmla="*/ 3635261 h 3784177"/>
              <a:gd name="connsiteX104" fmla="*/ 0 w 8037833"/>
              <a:gd name="connsiteY104"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5026577 w 8037833"/>
              <a:gd name="connsiteY32" fmla="*/ 3465714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53651 w 8037833"/>
              <a:gd name="connsiteY47" fmla="*/ 3706181 h 3784177"/>
              <a:gd name="connsiteX48" fmla="*/ 4071732 w 8037833"/>
              <a:gd name="connsiteY48" fmla="*/ 3732513 h 3784177"/>
              <a:gd name="connsiteX49" fmla="*/ 4045924 w 8037833"/>
              <a:gd name="connsiteY49" fmla="*/ 3739404 h 3784177"/>
              <a:gd name="connsiteX50" fmla="*/ 4032171 w 8037833"/>
              <a:gd name="connsiteY50" fmla="*/ 3745523 h 3784177"/>
              <a:gd name="connsiteX51" fmla="*/ 4011556 w 8037833"/>
              <a:gd name="connsiteY51" fmla="*/ 3729673 h 3784177"/>
              <a:gd name="connsiteX52" fmla="*/ 3985774 w 8037833"/>
              <a:gd name="connsiteY52" fmla="*/ 3736547 h 3784177"/>
              <a:gd name="connsiteX53" fmla="*/ 3979769 w 8037833"/>
              <a:gd name="connsiteY53" fmla="*/ 3738769 h 3784177"/>
              <a:gd name="connsiteX54" fmla="*/ 3950014 w 8037833"/>
              <a:gd name="connsiteY54" fmla="*/ 3726942 h 3784177"/>
              <a:gd name="connsiteX55" fmla="*/ 3934671 w 8037833"/>
              <a:gd name="connsiteY55" fmla="*/ 3723339 h 3784177"/>
              <a:gd name="connsiteX56" fmla="*/ 3930274 w 8037833"/>
              <a:gd name="connsiteY56" fmla="*/ 3717148 h 3784177"/>
              <a:gd name="connsiteX57" fmla="*/ 3907660 w 8037833"/>
              <a:gd name="connsiteY57" fmla="*/ 3714456 h 3784177"/>
              <a:gd name="connsiteX58" fmla="*/ 3905087 w 8037833"/>
              <a:gd name="connsiteY58" fmla="*/ 3716098 h 3784177"/>
              <a:gd name="connsiteX59" fmla="*/ 3886347 w 8037833"/>
              <a:gd name="connsiteY59" fmla="*/ 3706620 h 3784177"/>
              <a:gd name="connsiteX60" fmla="*/ 3870533 w 8037833"/>
              <a:gd name="connsiteY60" fmla="*/ 3689905 h 3784177"/>
              <a:gd name="connsiteX61" fmla="*/ 3678563 w 8037833"/>
              <a:gd name="connsiteY61" fmla="*/ 3694486 h 3784177"/>
              <a:gd name="connsiteX62" fmla="*/ 3524121 w 8037833"/>
              <a:gd name="connsiteY62" fmla="*/ 3642736 h 3784177"/>
              <a:gd name="connsiteX63" fmla="*/ 3373519 w 8037833"/>
              <a:gd name="connsiteY63" fmla="*/ 3665785 h 3784177"/>
              <a:gd name="connsiteX64" fmla="*/ 3114267 w 8037833"/>
              <a:gd name="connsiteY64" fmla="*/ 3638983 h 3784177"/>
              <a:gd name="connsiteX65" fmla="*/ 2989722 w 8037833"/>
              <a:gd name="connsiteY65" fmla="*/ 3623230 h 3784177"/>
              <a:gd name="connsiteX66" fmla="*/ 2965734 w 8037833"/>
              <a:gd name="connsiteY66" fmla="*/ 3635676 h 3784177"/>
              <a:gd name="connsiteX67" fmla="*/ 2961603 w 8037833"/>
              <a:gd name="connsiteY67" fmla="*/ 3638221 h 3784177"/>
              <a:gd name="connsiteX68" fmla="*/ 2944959 w 8037833"/>
              <a:gd name="connsiteY68" fmla="*/ 3639723 h 3784177"/>
              <a:gd name="connsiteX69" fmla="*/ 2940402 w 8037833"/>
              <a:gd name="connsiteY69" fmla="*/ 3651000 h 3784177"/>
              <a:gd name="connsiteX70" fmla="*/ 2884777 w 8037833"/>
              <a:gd name="connsiteY70" fmla="*/ 3660775 h 3784177"/>
              <a:gd name="connsiteX71" fmla="*/ 2739034 w 8037833"/>
              <a:gd name="connsiteY71" fmla="*/ 3647396 h 3784177"/>
              <a:gd name="connsiteX72" fmla="*/ 2651827 w 8037833"/>
              <a:gd name="connsiteY72" fmla="*/ 3646306 h 3784177"/>
              <a:gd name="connsiteX73" fmla="*/ 2618680 w 8037833"/>
              <a:gd name="connsiteY73" fmla="*/ 3656755 h 3784177"/>
              <a:gd name="connsiteX74" fmla="*/ 2572404 w 8037833"/>
              <a:gd name="connsiteY74" fmla="*/ 3664043 h 3784177"/>
              <a:gd name="connsiteX75" fmla="*/ 2423704 w 8037833"/>
              <a:gd name="connsiteY75" fmla="*/ 3658079 h 3784177"/>
              <a:gd name="connsiteX76" fmla="*/ 2301172 w 8037833"/>
              <a:gd name="connsiteY76" fmla="*/ 3663053 h 3784177"/>
              <a:gd name="connsiteX77" fmla="*/ 2258745 w 8037833"/>
              <a:gd name="connsiteY77" fmla="*/ 3673229 h 3784177"/>
              <a:gd name="connsiteX78" fmla="*/ 2082844 w 8037833"/>
              <a:gd name="connsiteY78" fmla="*/ 3645349 h 3784177"/>
              <a:gd name="connsiteX79" fmla="*/ 1938480 w 8037833"/>
              <a:gd name="connsiteY79" fmla="*/ 3601439 h 3784177"/>
              <a:gd name="connsiteX80" fmla="*/ 1900166 w 8037833"/>
              <a:gd name="connsiteY80" fmla="*/ 3609358 h 3784177"/>
              <a:gd name="connsiteX81" fmla="*/ 1704758 w 8037833"/>
              <a:gd name="connsiteY81" fmla="*/ 3637625 h 3784177"/>
              <a:gd name="connsiteX82" fmla="*/ 1664576 w 8037833"/>
              <a:gd name="connsiteY82" fmla="*/ 3638572 h 3784177"/>
              <a:gd name="connsiteX83" fmla="*/ 1577459 w 8037833"/>
              <a:gd name="connsiteY83" fmla="*/ 3658824 h 3784177"/>
              <a:gd name="connsiteX84" fmla="*/ 1527269 w 8037833"/>
              <a:gd name="connsiteY84" fmla="*/ 3663088 h 3784177"/>
              <a:gd name="connsiteX85" fmla="*/ 1390118 w 8037833"/>
              <a:gd name="connsiteY85" fmla="*/ 3682789 h 3784177"/>
              <a:gd name="connsiteX86" fmla="*/ 1252698 w 8037833"/>
              <a:gd name="connsiteY86" fmla="*/ 3708662 h 3784177"/>
              <a:gd name="connsiteX87" fmla="*/ 1206642 w 8037833"/>
              <a:gd name="connsiteY87" fmla="*/ 3736384 h 3784177"/>
              <a:gd name="connsiteX88" fmla="*/ 1058106 w 8037833"/>
              <a:gd name="connsiteY88" fmla="*/ 3776166 h 3784177"/>
              <a:gd name="connsiteX89" fmla="*/ 1039167 w 8037833"/>
              <a:gd name="connsiteY89" fmla="*/ 3784177 h 3784177"/>
              <a:gd name="connsiteX90" fmla="*/ 989223 w 8037833"/>
              <a:gd name="connsiteY90" fmla="*/ 3770303 h 3784177"/>
              <a:gd name="connsiteX91" fmla="*/ 907906 w 8037833"/>
              <a:gd name="connsiteY91" fmla="*/ 3757678 h 3784177"/>
              <a:gd name="connsiteX92" fmla="*/ 825226 w 8037833"/>
              <a:gd name="connsiteY92" fmla="*/ 3726369 h 3784177"/>
              <a:gd name="connsiteX93" fmla="*/ 742042 w 8037833"/>
              <a:gd name="connsiteY93" fmla="*/ 3747612 h 3784177"/>
              <a:gd name="connsiteX94" fmla="*/ 659460 w 8037833"/>
              <a:gd name="connsiteY94" fmla="*/ 3740429 h 3784177"/>
              <a:gd name="connsiteX95" fmla="*/ 556552 w 8037833"/>
              <a:gd name="connsiteY95" fmla="*/ 3739124 h 3784177"/>
              <a:gd name="connsiteX96" fmla="*/ 385384 w 8037833"/>
              <a:gd name="connsiteY96" fmla="*/ 3726388 h 3784177"/>
              <a:gd name="connsiteX97" fmla="*/ 339711 w 8037833"/>
              <a:gd name="connsiteY97" fmla="*/ 3718242 h 3784177"/>
              <a:gd name="connsiteX98" fmla="*/ 222239 w 8037833"/>
              <a:gd name="connsiteY98" fmla="*/ 3672335 h 3784177"/>
              <a:gd name="connsiteX99" fmla="*/ 163578 w 8037833"/>
              <a:gd name="connsiteY99" fmla="*/ 3656292 h 3784177"/>
              <a:gd name="connsiteX100" fmla="*/ 72220 w 8037833"/>
              <a:gd name="connsiteY100" fmla="*/ 3645272 h 3784177"/>
              <a:gd name="connsiteX101" fmla="*/ 44395 w 8037833"/>
              <a:gd name="connsiteY101" fmla="*/ 3639455 h 3784177"/>
              <a:gd name="connsiteX102" fmla="*/ 1962 w 8037833"/>
              <a:gd name="connsiteY102" fmla="*/ 3635948 h 3784177"/>
              <a:gd name="connsiteX103" fmla="*/ 0 w 8037833"/>
              <a:gd name="connsiteY103" fmla="*/ 3635261 h 3784177"/>
              <a:gd name="connsiteX104" fmla="*/ 0 w 8037833"/>
              <a:gd name="connsiteY104"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5026577 w 8037833"/>
              <a:gd name="connsiteY32" fmla="*/ 3465714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53651 w 8037833"/>
              <a:gd name="connsiteY47" fmla="*/ 3706181 h 3784177"/>
              <a:gd name="connsiteX48" fmla="*/ 4071732 w 8037833"/>
              <a:gd name="connsiteY48" fmla="*/ 3732513 h 3784177"/>
              <a:gd name="connsiteX49" fmla="*/ 4045924 w 8037833"/>
              <a:gd name="connsiteY49" fmla="*/ 3739404 h 3784177"/>
              <a:gd name="connsiteX50" fmla="*/ 4032171 w 8037833"/>
              <a:gd name="connsiteY50" fmla="*/ 3745523 h 3784177"/>
              <a:gd name="connsiteX51" fmla="*/ 4011556 w 8037833"/>
              <a:gd name="connsiteY51" fmla="*/ 3729673 h 3784177"/>
              <a:gd name="connsiteX52" fmla="*/ 3985774 w 8037833"/>
              <a:gd name="connsiteY52" fmla="*/ 3736547 h 3784177"/>
              <a:gd name="connsiteX53" fmla="*/ 3979769 w 8037833"/>
              <a:gd name="connsiteY53" fmla="*/ 3738769 h 3784177"/>
              <a:gd name="connsiteX54" fmla="*/ 3950014 w 8037833"/>
              <a:gd name="connsiteY54" fmla="*/ 3726942 h 3784177"/>
              <a:gd name="connsiteX55" fmla="*/ 3934671 w 8037833"/>
              <a:gd name="connsiteY55" fmla="*/ 3723339 h 3784177"/>
              <a:gd name="connsiteX56" fmla="*/ 3930274 w 8037833"/>
              <a:gd name="connsiteY56" fmla="*/ 3717148 h 3784177"/>
              <a:gd name="connsiteX57" fmla="*/ 3907660 w 8037833"/>
              <a:gd name="connsiteY57" fmla="*/ 3714456 h 3784177"/>
              <a:gd name="connsiteX58" fmla="*/ 3905087 w 8037833"/>
              <a:gd name="connsiteY58" fmla="*/ 3716098 h 3784177"/>
              <a:gd name="connsiteX59" fmla="*/ 3886347 w 8037833"/>
              <a:gd name="connsiteY59" fmla="*/ 3706620 h 3784177"/>
              <a:gd name="connsiteX60" fmla="*/ 3870533 w 8037833"/>
              <a:gd name="connsiteY60" fmla="*/ 3689905 h 3784177"/>
              <a:gd name="connsiteX61" fmla="*/ 3678563 w 8037833"/>
              <a:gd name="connsiteY61" fmla="*/ 3694486 h 3784177"/>
              <a:gd name="connsiteX62" fmla="*/ 3524121 w 8037833"/>
              <a:gd name="connsiteY62" fmla="*/ 3642736 h 3784177"/>
              <a:gd name="connsiteX63" fmla="*/ 3373519 w 8037833"/>
              <a:gd name="connsiteY63" fmla="*/ 3665785 h 3784177"/>
              <a:gd name="connsiteX64" fmla="*/ 3114267 w 8037833"/>
              <a:gd name="connsiteY64" fmla="*/ 3638983 h 3784177"/>
              <a:gd name="connsiteX65" fmla="*/ 2989722 w 8037833"/>
              <a:gd name="connsiteY65" fmla="*/ 3623230 h 3784177"/>
              <a:gd name="connsiteX66" fmla="*/ 2965734 w 8037833"/>
              <a:gd name="connsiteY66" fmla="*/ 3635676 h 3784177"/>
              <a:gd name="connsiteX67" fmla="*/ 2961603 w 8037833"/>
              <a:gd name="connsiteY67" fmla="*/ 3638221 h 3784177"/>
              <a:gd name="connsiteX68" fmla="*/ 2944959 w 8037833"/>
              <a:gd name="connsiteY68" fmla="*/ 3639723 h 3784177"/>
              <a:gd name="connsiteX69" fmla="*/ 2940402 w 8037833"/>
              <a:gd name="connsiteY69" fmla="*/ 3651000 h 3784177"/>
              <a:gd name="connsiteX70" fmla="*/ 2884777 w 8037833"/>
              <a:gd name="connsiteY70" fmla="*/ 3660775 h 3784177"/>
              <a:gd name="connsiteX71" fmla="*/ 2739034 w 8037833"/>
              <a:gd name="connsiteY71" fmla="*/ 3647396 h 3784177"/>
              <a:gd name="connsiteX72" fmla="*/ 2651827 w 8037833"/>
              <a:gd name="connsiteY72" fmla="*/ 3646306 h 3784177"/>
              <a:gd name="connsiteX73" fmla="*/ 2618680 w 8037833"/>
              <a:gd name="connsiteY73" fmla="*/ 3656755 h 3784177"/>
              <a:gd name="connsiteX74" fmla="*/ 2572404 w 8037833"/>
              <a:gd name="connsiteY74" fmla="*/ 3664043 h 3784177"/>
              <a:gd name="connsiteX75" fmla="*/ 2423704 w 8037833"/>
              <a:gd name="connsiteY75" fmla="*/ 3658079 h 3784177"/>
              <a:gd name="connsiteX76" fmla="*/ 2301172 w 8037833"/>
              <a:gd name="connsiteY76" fmla="*/ 3663053 h 3784177"/>
              <a:gd name="connsiteX77" fmla="*/ 2258745 w 8037833"/>
              <a:gd name="connsiteY77" fmla="*/ 3673229 h 3784177"/>
              <a:gd name="connsiteX78" fmla="*/ 2082844 w 8037833"/>
              <a:gd name="connsiteY78" fmla="*/ 3645349 h 3784177"/>
              <a:gd name="connsiteX79" fmla="*/ 1938480 w 8037833"/>
              <a:gd name="connsiteY79" fmla="*/ 3601439 h 3784177"/>
              <a:gd name="connsiteX80" fmla="*/ 1900166 w 8037833"/>
              <a:gd name="connsiteY80" fmla="*/ 3609358 h 3784177"/>
              <a:gd name="connsiteX81" fmla="*/ 1704758 w 8037833"/>
              <a:gd name="connsiteY81" fmla="*/ 3637625 h 3784177"/>
              <a:gd name="connsiteX82" fmla="*/ 1664576 w 8037833"/>
              <a:gd name="connsiteY82" fmla="*/ 3638572 h 3784177"/>
              <a:gd name="connsiteX83" fmla="*/ 1577459 w 8037833"/>
              <a:gd name="connsiteY83" fmla="*/ 3658824 h 3784177"/>
              <a:gd name="connsiteX84" fmla="*/ 1527269 w 8037833"/>
              <a:gd name="connsiteY84" fmla="*/ 3663088 h 3784177"/>
              <a:gd name="connsiteX85" fmla="*/ 1390118 w 8037833"/>
              <a:gd name="connsiteY85" fmla="*/ 3682789 h 3784177"/>
              <a:gd name="connsiteX86" fmla="*/ 1252698 w 8037833"/>
              <a:gd name="connsiteY86" fmla="*/ 3708662 h 3784177"/>
              <a:gd name="connsiteX87" fmla="*/ 1206642 w 8037833"/>
              <a:gd name="connsiteY87" fmla="*/ 3736384 h 3784177"/>
              <a:gd name="connsiteX88" fmla="*/ 1073929 w 8037833"/>
              <a:gd name="connsiteY88" fmla="*/ 3776166 h 3784177"/>
              <a:gd name="connsiteX89" fmla="*/ 1039167 w 8037833"/>
              <a:gd name="connsiteY89" fmla="*/ 3784177 h 3784177"/>
              <a:gd name="connsiteX90" fmla="*/ 989223 w 8037833"/>
              <a:gd name="connsiteY90" fmla="*/ 3770303 h 3784177"/>
              <a:gd name="connsiteX91" fmla="*/ 907906 w 8037833"/>
              <a:gd name="connsiteY91" fmla="*/ 3757678 h 3784177"/>
              <a:gd name="connsiteX92" fmla="*/ 825226 w 8037833"/>
              <a:gd name="connsiteY92" fmla="*/ 3726369 h 3784177"/>
              <a:gd name="connsiteX93" fmla="*/ 742042 w 8037833"/>
              <a:gd name="connsiteY93" fmla="*/ 3747612 h 3784177"/>
              <a:gd name="connsiteX94" fmla="*/ 659460 w 8037833"/>
              <a:gd name="connsiteY94" fmla="*/ 3740429 h 3784177"/>
              <a:gd name="connsiteX95" fmla="*/ 556552 w 8037833"/>
              <a:gd name="connsiteY95" fmla="*/ 3739124 h 3784177"/>
              <a:gd name="connsiteX96" fmla="*/ 385384 w 8037833"/>
              <a:gd name="connsiteY96" fmla="*/ 3726388 h 3784177"/>
              <a:gd name="connsiteX97" fmla="*/ 339711 w 8037833"/>
              <a:gd name="connsiteY97" fmla="*/ 3718242 h 3784177"/>
              <a:gd name="connsiteX98" fmla="*/ 222239 w 8037833"/>
              <a:gd name="connsiteY98" fmla="*/ 3672335 h 3784177"/>
              <a:gd name="connsiteX99" fmla="*/ 163578 w 8037833"/>
              <a:gd name="connsiteY99" fmla="*/ 3656292 h 3784177"/>
              <a:gd name="connsiteX100" fmla="*/ 72220 w 8037833"/>
              <a:gd name="connsiteY100" fmla="*/ 3645272 h 3784177"/>
              <a:gd name="connsiteX101" fmla="*/ 44395 w 8037833"/>
              <a:gd name="connsiteY101" fmla="*/ 3639455 h 3784177"/>
              <a:gd name="connsiteX102" fmla="*/ 1962 w 8037833"/>
              <a:gd name="connsiteY102" fmla="*/ 3635948 h 3784177"/>
              <a:gd name="connsiteX103" fmla="*/ 0 w 8037833"/>
              <a:gd name="connsiteY103" fmla="*/ 3635261 h 3784177"/>
              <a:gd name="connsiteX104" fmla="*/ 0 w 8037833"/>
              <a:gd name="connsiteY104"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5026577 w 8037833"/>
              <a:gd name="connsiteY32" fmla="*/ 3465714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53651 w 8037833"/>
              <a:gd name="connsiteY47" fmla="*/ 3706181 h 3784177"/>
              <a:gd name="connsiteX48" fmla="*/ 4071732 w 8037833"/>
              <a:gd name="connsiteY48" fmla="*/ 3732513 h 3784177"/>
              <a:gd name="connsiteX49" fmla="*/ 4045924 w 8037833"/>
              <a:gd name="connsiteY49" fmla="*/ 3739404 h 3784177"/>
              <a:gd name="connsiteX50" fmla="*/ 4032171 w 8037833"/>
              <a:gd name="connsiteY50" fmla="*/ 3745523 h 3784177"/>
              <a:gd name="connsiteX51" fmla="*/ 4011556 w 8037833"/>
              <a:gd name="connsiteY51" fmla="*/ 3729673 h 3784177"/>
              <a:gd name="connsiteX52" fmla="*/ 3985774 w 8037833"/>
              <a:gd name="connsiteY52" fmla="*/ 3736547 h 3784177"/>
              <a:gd name="connsiteX53" fmla="*/ 3979769 w 8037833"/>
              <a:gd name="connsiteY53" fmla="*/ 3738769 h 3784177"/>
              <a:gd name="connsiteX54" fmla="*/ 3950014 w 8037833"/>
              <a:gd name="connsiteY54" fmla="*/ 3726942 h 3784177"/>
              <a:gd name="connsiteX55" fmla="*/ 3934671 w 8037833"/>
              <a:gd name="connsiteY55" fmla="*/ 3723339 h 3784177"/>
              <a:gd name="connsiteX56" fmla="*/ 3930274 w 8037833"/>
              <a:gd name="connsiteY56" fmla="*/ 3717148 h 3784177"/>
              <a:gd name="connsiteX57" fmla="*/ 3907660 w 8037833"/>
              <a:gd name="connsiteY57" fmla="*/ 3714456 h 3784177"/>
              <a:gd name="connsiteX58" fmla="*/ 3905087 w 8037833"/>
              <a:gd name="connsiteY58" fmla="*/ 3716098 h 3784177"/>
              <a:gd name="connsiteX59" fmla="*/ 3886347 w 8037833"/>
              <a:gd name="connsiteY59" fmla="*/ 3706620 h 3784177"/>
              <a:gd name="connsiteX60" fmla="*/ 3870533 w 8037833"/>
              <a:gd name="connsiteY60" fmla="*/ 3689905 h 3784177"/>
              <a:gd name="connsiteX61" fmla="*/ 3678563 w 8037833"/>
              <a:gd name="connsiteY61" fmla="*/ 3694486 h 3784177"/>
              <a:gd name="connsiteX62" fmla="*/ 3524121 w 8037833"/>
              <a:gd name="connsiteY62" fmla="*/ 3642736 h 3784177"/>
              <a:gd name="connsiteX63" fmla="*/ 3373519 w 8037833"/>
              <a:gd name="connsiteY63" fmla="*/ 3665785 h 3784177"/>
              <a:gd name="connsiteX64" fmla="*/ 3114267 w 8037833"/>
              <a:gd name="connsiteY64" fmla="*/ 3638983 h 3784177"/>
              <a:gd name="connsiteX65" fmla="*/ 2989722 w 8037833"/>
              <a:gd name="connsiteY65" fmla="*/ 3623230 h 3784177"/>
              <a:gd name="connsiteX66" fmla="*/ 2965734 w 8037833"/>
              <a:gd name="connsiteY66" fmla="*/ 3635676 h 3784177"/>
              <a:gd name="connsiteX67" fmla="*/ 2961603 w 8037833"/>
              <a:gd name="connsiteY67" fmla="*/ 3638221 h 3784177"/>
              <a:gd name="connsiteX68" fmla="*/ 2944959 w 8037833"/>
              <a:gd name="connsiteY68" fmla="*/ 3639723 h 3784177"/>
              <a:gd name="connsiteX69" fmla="*/ 2940402 w 8037833"/>
              <a:gd name="connsiteY69" fmla="*/ 3651000 h 3784177"/>
              <a:gd name="connsiteX70" fmla="*/ 2884777 w 8037833"/>
              <a:gd name="connsiteY70" fmla="*/ 3660775 h 3784177"/>
              <a:gd name="connsiteX71" fmla="*/ 2739034 w 8037833"/>
              <a:gd name="connsiteY71" fmla="*/ 3647396 h 3784177"/>
              <a:gd name="connsiteX72" fmla="*/ 2651827 w 8037833"/>
              <a:gd name="connsiteY72" fmla="*/ 3646306 h 3784177"/>
              <a:gd name="connsiteX73" fmla="*/ 2618680 w 8037833"/>
              <a:gd name="connsiteY73" fmla="*/ 3656755 h 3784177"/>
              <a:gd name="connsiteX74" fmla="*/ 2572404 w 8037833"/>
              <a:gd name="connsiteY74" fmla="*/ 3664043 h 3784177"/>
              <a:gd name="connsiteX75" fmla="*/ 2423704 w 8037833"/>
              <a:gd name="connsiteY75" fmla="*/ 3658079 h 3784177"/>
              <a:gd name="connsiteX76" fmla="*/ 2301172 w 8037833"/>
              <a:gd name="connsiteY76" fmla="*/ 3663053 h 3784177"/>
              <a:gd name="connsiteX77" fmla="*/ 2258745 w 8037833"/>
              <a:gd name="connsiteY77" fmla="*/ 3673229 h 3784177"/>
              <a:gd name="connsiteX78" fmla="*/ 2082844 w 8037833"/>
              <a:gd name="connsiteY78" fmla="*/ 3645349 h 3784177"/>
              <a:gd name="connsiteX79" fmla="*/ 1938480 w 8037833"/>
              <a:gd name="connsiteY79" fmla="*/ 3601439 h 3784177"/>
              <a:gd name="connsiteX80" fmla="*/ 1900166 w 8037833"/>
              <a:gd name="connsiteY80" fmla="*/ 3609358 h 3784177"/>
              <a:gd name="connsiteX81" fmla="*/ 1704758 w 8037833"/>
              <a:gd name="connsiteY81" fmla="*/ 3637625 h 3784177"/>
              <a:gd name="connsiteX82" fmla="*/ 1664576 w 8037833"/>
              <a:gd name="connsiteY82" fmla="*/ 3638572 h 3784177"/>
              <a:gd name="connsiteX83" fmla="*/ 1577459 w 8037833"/>
              <a:gd name="connsiteY83" fmla="*/ 3658824 h 3784177"/>
              <a:gd name="connsiteX84" fmla="*/ 1527269 w 8037833"/>
              <a:gd name="connsiteY84" fmla="*/ 3663088 h 3784177"/>
              <a:gd name="connsiteX85" fmla="*/ 1390118 w 8037833"/>
              <a:gd name="connsiteY85" fmla="*/ 3682789 h 3784177"/>
              <a:gd name="connsiteX86" fmla="*/ 1252698 w 8037833"/>
              <a:gd name="connsiteY86" fmla="*/ 3708662 h 3784177"/>
              <a:gd name="connsiteX87" fmla="*/ 1206642 w 8037833"/>
              <a:gd name="connsiteY87" fmla="*/ 3736384 h 3784177"/>
              <a:gd name="connsiteX88" fmla="*/ 1073929 w 8037833"/>
              <a:gd name="connsiteY88" fmla="*/ 3776166 h 3784177"/>
              <a:gd name="connsiteX89" fmla="*/ 1039167 w 8037833"/>
              <a:gd name="connsiteY89" fmla="*/ 3784177 h 3784177"/>
              <a:gd name="connsiteX90" fmla="*/ 989223 w 8037833"/>
              <a:gd name="connsiteY90" fmla="*/ 3770303 h 3784177"/>
              <a:gd name="connsiteX91" fmla="*/ 907906 w 8037833"/>
              <a:gd name="connsiteY91" fmla="*/ 3757678 h 3784177"/>
              <a:gd name="connsiteX92" fmla="*/ 825226 w 8037833"/>
              <a:gd name="connsiteY92" fmla="*/ 3726369 h 3784177"/>
              <a:gd name="connsiteX93" fmla="*/ 742042 w 8037833"/>
              <a:gd name="connsiteY93" fmla="*/ 3747612 h 3784177"/>
              <a:gd name="connsiteX94" fmla="*/ 659460 w 8037833"/>
              <a:gd name="connsiteY94" fmla="*/ 3740429 h 3784177"/>
              <a:gd name="connsiteX95" fmla="*/ 556552 w 8037833"/>
              <a:gd name="connsiteY95" fmla="*/ 3739124 h 3784177"/>
              <a:gd name="connsiteX96" fmla="*/ 385384 w 8037833"/>
              <a:gd name="connsiteY96" fmla="*/ 3726388 h 3784177"/>
              <a:gd name="connsiteX97" fmla="*/ 339711 w 8037833"/>
              <a:gd name="connsiteY97" fmla="*/ 3718242 h 3784177"/>
              <a:gd name="connsiteX98" fmla="*/ 222239 w 8037833"/>
              <a:gd name="connsiteY98" fmla="*/ 3672335 h 3784177"/>
              <a:gd name="connsiteX99" fmla="*/ 163578 w 8037833"/>
              <a:gd name="connsiteY99" fmla="*/ 3656292 h 3784177"/>
              <a:gd name="connsiteX100" fmla="*/ 72220 w 8037833"/>
              <a:gd name="connsiteY100" fmla="*/ 3645272 h 3784177"/>
              <a:gd name="connsiteX101" fmla="*/ 44395 w 8037833"/>
              <a:gd name="connsiteY101" fmla="*/ 3639455 h 3784177"/>
              <a:gd name="connsiteX102" fmla="*/ 1962 w 8037833"/>
              <a:gd name="connsiteY102" fmla="*/ 3635948 h 3784177"/>
              <a:gd name="connsiteX103" fmla="*/ 0 w 8037833"/>
              <a:gd name="connsiteY103" fmla="*/ 3635261 h 3784177"/>
              <a:gd name="connsiteX104" fmla="*/ 0 w 8037833"/>
              <a:gd name="connsiteY104"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5026577 w 8037833"/>
              <a:gd name="connsiteY32" fmla="*/ 3465714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53651 w 8037833"/>
              <a:gd name="connsiteY47" fmla="*/ 3706181 h 3784177"/>
              <a:gd name="connsiteX48" fmla="*/ 4071732 w 8037833"/>
              <a:gd name="connsiteY48" fmla="*/ 3732513 h 3784177"/>
              <a:gd name="connsiteX49" fmla="*/ 4045924 w 8037833"/>
              <a:gd name="connsiteY49" fmla="*/ 3739404 h 3784177"/>
              <a:gd name="connsiteX50" fmla="*/ 4032171 w 8037833"/>
              <a:gd name="connsiteY50" fmla="*/ 3745523 h 3784177"/>
              <a:gd name="connsiteX51" fmla="*/ 4011556 w 8037833"/>
              <a:gd name="connsiteY51" fmla="*/ 3729673 h 3784177"/>
              <a:gd name="connsiteX52" fmla="*/ 3985774 w 8037833"/>
              <a:gd name="connsiteY52" fmla="*/ 3736547 h 3784177"/>
              <a:gd name="connsiteX53" fmla="*/ 3979769 w 8037833"/>
              <a:gd name="connsiteY53" fmla="*/ 3738769 h 3784177"/>
              <a:gd name="connsiteX54" fmla="*/ 3950014 w 8037833"/>
              <a:gd name="connsiteY54" fmla="*/ 3726942 h 3784177"/>
              <a:gd name="connsiteX55" fmla="*/ 3934671 w 8037833"/>
              <a:gd name="connsiteY55" fmla="*/ 3723339 h 3784177"/>
              <a:gd name="connsiteX56" fmla="*/ 3930274 w 8037833"/>
              <a:gd name="connsiteY56" fmla="*/ 3717148 h 3784177"/>
              <a:gd name="connsiteX57" fmla="*/ 3907660 w 8037833"/>
              <a:gd name="connsiteY57" fmla="*/ 3714456 h 3784177"/>
              <a:gd name="connsiteX58" fmla="*/ 3905087 w 8037833"/>
              <a:gd name="connsiteY58" fmla="*/ 3716098 h 3784177"/>
              <a:gd name="connsiteX59" fmla="*/ 3886347 w 8037833"/>
              <a:gd name="connsiteY59" fmla="*/ 3706620 h 3784177"/>
              <a:gd name="connsiteX60" fmla="*/ 3870533 w 8037833"/>
              <a:gd name="connsiteY60" fmla="*/ 3689905 h 3784177"/>
              <a:gd name="connsiteX61" fmla="*/ 3678563 w 8037833"/>
              <a:gd name="connsiteY61" fmla="*/ 3694486 h 3784177"/>
              <a:gd name="connsiteX62" fmla="*/ 3524121 w 8037833"/>
              <a:gd name="connsiteY62" fmla="*/ 3642736 h 3784177"/>
              <a:gd name="connsiteX63" fmla="*/ 3373519 w 8037833"/>
              <a:gd name="connsiteY63" fmla="*/ 3665785 h 3784177"/>
              <a:gd name="connsiteX64" fmla="*/ 3114267 w 8037833"/>
              <a:gd name="connsiteY64" fmla="*/ 3638983 h 3784177"/>
              <a:gd name="connsiteX65" fmla="*/ 2989722 w 8037833"/>
              <a:gd name="connsiteY65" fmla="*/ 3623230 h 3784177"/>
              <a:gd name="connsiteX66" fmla="*/ 2965734 w 8037833"/>
              <a:gd name="connsiteY66" fmla="*/ 3635676 h 3784177"/>
              <a:gd name="connsiteX67" fmla="*/ 2961603 w 8037833"/>
              <a:gd name="connsiteY67" fmla="*/ 3638221 h 3784177"/>
              <a:gd name="connsiteX68" fmla="*/ 2944959 w 8037833"/>
              <a:gd name="connsiteY68" fmla="*/ 3639723 h 3784177"/>
              <a:gd name="connsiteX69" fmla="*/ 2940402 w 8037833"/>
              <a:gd name="connsiteY69" fmla="*/ 3651000 h 3784177"/>
              <a:gd name="connsiteX70" fmla="*/ 2884777 w 8037833"/>
              <a:gd name="connsiteY70" fmla="*/ 3660775 h 3784177"/>
              <a:gd name="connsiteX71" fmla="*/ 2739034 w 8037833"/>
              <a:gd name="connsiteY71" fmla="*/ 3647396 h 3784177"/>
              <a:gd name="connsiteX72" fmla="*/ 2651827 w 8037833"/>
              <a:gd name="connsiteY72" fmla="*/ 3646306 h 3784177"/>
              <a:gd name="connsiteX73" fmla="*/ 2618680 w 8037833"/>
              <a:gd name="connsiteY73" fmla="*/ 3656755 h 3784177"/>
              <a:gd name="connsiteX74" fmla="*/ 2572404 w 8037833"/>
              <a:gd name="connsiteY74" fmla="*/ 3664043 h 3784177"/>
              <a:gd name="connsiteX75" fmla="*/ 2423704 w 8037833"/>
              <a:gd name="connsiteY75" fmla="*/ 3658079 h 3784177"/>
              <a:gd name="connsiteX76" fmla="*/ 2301172 w 8037833"/>
              <a:gd name="connsiteY76" fmla="*/ 3663053 h 3784177"/>
              <a:gd name="connsiteX77" fmla="*/ 2258745 w 8037833"/>
              <a:gd name="connsiteY77" fmla="*/ 3673229 h 3784177"/>
              <a:gd name="connsiteX78" fmla="*/ 2082844 w 8037833"/>
              <a:gd name="connsiteY78" fmla="*/ 3645349 h 3784177"/>
              <a:gd name="connsiteX79" fmla="*/ 1938480 w 8037833"/>
              <a:gd name="connsiteY79" fmla="*/ 3601439 h 3784177"/>
              <a:gd name="connsiteX80" fmla="*/ 1900166 w 8037833"/>
              <a:gd name="connsiteY80" fmla="*/ 3609358 h 3784177"/>
              <a:gd name="connsiteX81" fmla="*/ 1704758 w 8037833"/>
              <a:gd name="connsiteY81" fmla="*/ 3637625 h 3784177"/>
              <a:gd name="connsiteX82" fmla="*/ 1664576 w 8037833"/>
              <a:gd name="connsiteY82" fmla="*/ 3638572 h 3784177"/>
              <a:gd name="connsiteX83" fmla="*/ 1577459 w 8037833"/>
              <a:gd name="connsiteY83" fmla="*/ 3658824 h 3784177"/>
              <a:gd name="connsiteX84" fmla="*/ 1527269 w 8037833"/>
              <a:gd name="connsiteY84" fmla="*/ 3663088 h 3784177"/>
              <a:gd name="connsiteX85" fmla="*/ 1390118 w 8037833"/>
              <a:gd name="connsiteY85" fmla="*/ 3682789 h 3784177"/>
              <a:gd name="connsiteX86" fmla="*/ 1252698 w 8037833"/>
              <a:gd name="connsiteY86" fmla="*/ 3708662 h 3784177"/>
              <a:gd name="connsiteX87" fmla="*/ 1206642 w 8037833"/>
              <a:gd name="connsiteY87" fmla="*/ 3736384 h 3784177"/>
              <a:gd name="connsiteX88" fmla="*/ 1073929 w 8037833"/>
              <a:gd name="connsiteY88" fmla="*/ 3776166 h 3784177"/>
              <a:gd name="connsiteX89" fmla="*/ 1039167 w 8037833"/>
              <a:gd name="connsiteY89" fmla="*/ 3784177 h 3784177"/>
              <a:gd name="connsiteX90" fmla="*/ 989223 w 8037833"/>
              <a:gd name="connsiteY90" fmla="*/ 3770303 h 3784177"/>
              <a:gd name="connsiteX91" fmla="*/ 907906 w 8037833"/>
              <a:gd name="connsiteY91" fmla="*/ 3757678 h 3784177"/>
              <a:gd name="connsiteX92" fmla="*/ 825226 w 8037833"/>
              <a:gd name="connsiteY92" fmla="*/ 3726369 h 3784177"/>
              <a:gd name="connsiteX93" fmla="*/ 742042 w 8037833"/>
              <a:gd name="connsiteY93" fmla="*/ 3747612 h 3784177"/>
              <a:gd name="connsiteX94" fmla="*/ 659460 w 8037833"/>
              <a:gd name="connsiteY94" fmla="*/ 3740429 h 3784177"/>
              <a:gd name="connsiteX95" fmla="*/ 556552 w 8037833"/>
              <a:gd name="connsiteY95" fmla="*/ 3739124 h 3784177"/>
              <a:gd name="connsiteX96" fmla="*/ 385384 w 8037833"/>
              <a:gd name="connsiteY96" fmla="*/ 3726388 h 3784177"/>
              <a:gd name="connsiteX97" fmla="*/ 339711 w 8037833"/>
              <a:gd name="connsiteY97" fmla="*/ 3718242 h 3784177"/>
              <a:gd name="connsiteX98" fmla="*/ 222239 w 8037833"/>
              <a:gd name="connsiteY98" fmla="*/ 3672335 h 3784177"/>
              <a:gd name="connsiteX99" fmla="*/ 163578 w 8037833"/>
              <a:gd name="connsiteY99" fmla="*/ 3656292 h 3784177"/>
              <a:gd name="connsiteX100" fmla="*/ 72220 w 8037833"/>
              <a:gd name="connsiteY100" fmla="*/ 3645272 h 3784177"/>
              <a:gd name="connsiteX101" fmla="*/ 44395 w 8037833"/>
              <a:gd name="connsiteY101" fmla="*/ 3639455 h 3784177"/>
              <a:gd name="connsiteX102" fmla="*/ 1962 w 8037833"/>
              <a:gd name="connsiteY102" fmla="*/ 3635948 h 3784177"/>
              <a:gd name="connsiteX103" fmla="*/ 0 w 8037833"/>
              <a:gd name="connsiteY103" fmla="*/ 3635261 h 3784177"/>
              <a:gd name="connsiteX104" fmla="*/ 0 w 8037833"/>
              <a:gd name="connsiteY104"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5026577 w 8037833"/>
              <a:gd name="connsiteY32" fmla="*/ 3465714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53651 w 8037833"/>
              <a:gd name="connsiteY47" fmla="*/ 3706181 h 3784177"/>
              <a:gd name="connsiteX48" fmla="*/ 4071732 w 8037833"/>
              <a:gd name="connsiteY48" fmla="*/ 3732513 h 3784177"/>
              <a:gd name="connsiteX49" fmla="*/ 4045924 w 8037833"/>
              <a:gd name="connsiteY49" fmla="*/ 3739404 h 3784177"/>
              <a:gd name="connsiteX50" fmla="*/ 4032171 w 8037833"/>
              <a:gd name="connsiteY50" fmla="*/ 3745523 h 3784177"/>
              <a:gd name="connsiteX51" fmla="*/ 4011556 w 8037833"/>
              <a:gd name="connsiteY51" fmla="*/ 3729673 h 3784177"/>
              <a:gd name="connsiteX52" fmla="*/ 3985774 w 8037833"/>
              <a:gd name="connsiteY52" fmla="*/ 3736547 h 3784177"/>
              <a:gd name="connsiteX53" fmla="*/ 3979769 w 8037833"/>
              <a:gd name="connsiteY53" fmla="*/ 3738769 h 3784177"/>
              <a:gd name="connsiteX54" fmla="*/ 3950014 w 8037833"/>
              <a:gd name="connsiteY54" fmla="*/ 3726942 h 3784177"/>
              <a:gd name="connsiteX55" fmla="*/ 3934671 w 8037833"/>
              <a:gd name="connsiteY55" fmla="*/ 3723339 h 3784177"/>
              <a:gd name="connsiteX56" fmla="*/ 3930274 w 8037833"/>
              <a:gd name="connsiteY56" fmla="*/ 3717148 h 3784177"/>
              <a:gd name="connsiteX57" fmla="*/ 3907660 w 8037833"/>
              <a:gd name="connsiteY57" fmla="*/ 3714456 h 3784177"/>
              <a:gd name="connsiteX58" fmla="*/ 3905087 w 8037833"/>
              <a:gd name="connsiteY58" fmla="*/ 3716098 h 3784177"/>
              <a:gd name="connsiteX59" fmla="*/ 3886347 w 8037833"/>
              <a:gd name="connsiteY59" fmla="*/ 3706620 h 3784177"/>
              <a:gd name="connsiteX60" fmla="*/ 3870533 w 8037833"/>
              <a:gd name="connsiteY60" fmla="*/ 3689905 h 3784177"/>
              <a:gd name="connsiteX61" fmla="*/ 3678563 w 8037833"/>
              <a:gd name="connsiteY61" fmla="*/ 3694486 h 3784177"/>
              <a:gd name="connsiteX62" fmla="*/ 3524121 w 8037833"/>
              <a:gd name="connsiteY62" fmla="*/ 3642736 h 3784177"/>
              <a:gd name="connsiteX63" fmla="*/ 3373519 w 8037833"/>
              <a:gd name="connsiteY63" fmla="*/ 3665785 h 3784177"/>
              <a:gd name="connsiteX64" fmla="*/ 3114267 w 8037833"/>
              <a:gd name="connsiteY64" fmla="*/ 3638983 h 3784177"/>
              <a:gd name="connsiteX65" fmla="*/ 2989722 w 8037833"/>
              <a:gd name="connsiteY65" fmla="*/ 3623230 h 3784177"/>
              <a:gd name="connsiteX66" fmla="*/ 2965734 w 8037833"/>
              <a:gd name="connsiteY66" fmla="*/ 3635676 h 3784177"/>
              <a:gd name="connsiteX67" fmla="*/ 2961603 w 8037833"/>
              <a:gd name="connsiteY67" fmla="*/ 3638221 h 3784177"/>
              <a:gd name="connsiteX68" fmla="*/ 2944959 w 8037833"/>
              <a:gd name="connsiteY68" fmla="*/ 3639723 h 3784177"/>
              <a:gd name="connsiteX69" fmla="*/ 2940402 w 8037833"/>
              <a:gd name="connsiteY69" fmla="*/ 3651000 h 3784177"/>
              <a:gd name="connsiteX70" fmla="*/ 2884777 w 8037833"/>
              <a:gd name="connsiteY70" fmla="*/ 3660775 h 3784177"/>
              <a:gd name="connsiteX71" fmla="*/ 2739034 w 8037833"/>
              <a:gd name="connsiteY71" fmla="*/ 3647396 h 3784177"/>
              <a:gd name="connsiteX72" fmla="*/ 2651827 w 8037833"/>
              <a:gd name="connsiteY72" fmla="*/ 3646306 h 3784177"/>
              <a:gd name="connsiteX73" fmla="*/ 2618680 w 8037833"/>
              <a:gd name="connsiteY73" fmla="*/ 3656755 h 3784177"/>
              <a:gd name="connsiteX74" fmla="*/ 2572404 w 8037833"/>
              <a:gd name="connsiteY74" fmla="*/ 3664043 h 3784177"/>
              <a:gd name="connsiteX75" fmla="*/ 2423704 w 8037833"/>
              <a:gd name="connsiteY75" fmla="*/ 3658079 h 3784177"/>
              <a:gd name="connsiteX76" fmla="*/ 2301172 w 8037833"/>
              <a:gd name="connsiteY76" fmla="*/ 3663053 h 3784177"/>
              <a:gd name="connsiteX77" fmla="*/ 2258745 w 8037833"/>
              <a:gd name="connsiteY77" fmla="*/ 3673229 h 3784177"/>
              <a:gd name="connsiteX78" fmla="*/ 2082844 w 8037833"/>
              <a:gd name="connsiteY78" fmla="*/ 3645349 h 3784177"/>
              <a:gd name="connsiteX79" fmla="*/ 1938480 w 8037833"/>
              <a:gd name="connsiteY79" fmla="*/ 3601439 h 3784177"/>
              <a:gd name="connsiteX80" fmla="*/ 1900166 w 8037833"/>
              <a:gd name="connsiteY80" fmla="*/ 3609358 h 3784177"/>
              <a:gd name="connsiteX81" fmla="*/ 1704758 w 8037833"/>
              <a:gd name="connsiteY81" fmla="*/ 3637625 h 3784177"/>
              <a:gd name="connsiteX82" fmla="*/ 1664576 w 8037833"/>
              <a:gd name="connsiteY82" fmla="*/ 3638572 h 3784177"/>
              <a:gd name="connsiteX83" fmla="*/ 1577459 w 8037833"/>
              <a:gd name="connsiteY83" fmla="*/ 3658824 h 3784177"/>
              <a:gd name="connsiteX84" fmla="*/ 1527269 w 8037833"/>
              <a:gd name="connsiteY84" fmla="*/ 3663088 h 3784177"/>
              <a:gd name="connsiteX85" fmla="*/ 1390118 w 8037833"/>
              <a:gd name="connsiteY85" fmla="*/ 3682789 h 3784177"/>
              <a:gd name="connsiteX86" fmla="*/ 1252698 w 8037833"/>
              <a:gd name="connsiteY86" fmla="*/ 3708662 h 3784177"/>
              <a:gd name="connsiteX87" fmla="*/ 1186863 w 8037833"/>
              <a:gd name="connsiteY87" fmla="*/ 3736384 h 3784177"/>
              <a:gd name="connsiteX88" fmla="*/ 1073929 w 8037833"/>
              <a:gd name="connsiteY88" fmla="*/ 3776166 h 3784177"/>
              <a:gd name="connsiteX89" fmla="*/ 1039167 w 8037833"/>
              <a:gd name="connsiteY89" fmla="*/ 3784177 h 3784177"/>
              <a:gd name="connsiteX90" fmla="*/ 989223 w 8037833"/>
              <a:gd name="connsiteY90" fmla="*/ 3770303 h 3784177"/>
              <a:gd name="connsiteX91" fmla="*/ 907906 w 8037833"/>
              <a:gd name="connsiteY91" fmla="*/ 3757678 h 3784177"/>
              <a:gd name="connsiteX92" fmla="*/ 825226 w 8037833"/>
              <a:gd name="connsiteY92" fmla="*/ 3726369 h 3784177"/>
              <a:gd name="connsiteX93" fmla="*/ 742042 w 8037833"/>
              <a:gd name="connsiteY93" fmla="*/ 3747612 h 3784177"/>
              <a:gd name="connsiteX94" fmla="*/ 659460 w 8037833"/>
              <a:gd name="connsiteY94" fmla="*/ 3740429 h 3784177"/>
              <a:gd name="connsiteX95" fmla="*/ 556552 w 8037833"/>
              <a:gd name="connsiteY95" fmla="*/ 3739124 h 3784177"/>
              <a:gd name="connsiteX96" fmla="*/ 385384 w 8037833"/>
              <a:gd name="connsiteY96" fmla="*/ 3726388 h 3784177"/>
              <a:gd name="connsiteX97" fmla="*/ 339711 w 8037833"/>
              <a:gd name="connsiteY97" fmla="*/ 3718242 h 3784177"/>
              <a:gd name="connsiteX98" fmla="*/ 222239 w 8037833"/>
              <a:gd name="connsiteY98" fmla="*/ 3672335 h 3784177"/>
              <a:gd name="connsiteX99" fmla="*/ 163578 w 8037833"/>
              <a:gd name="connsiteY99" fmla="*/ 3656292 h 3784177"/>
              <a:gd name="connsiteX100" fmla="*/ 72220 w 8037833"/>
              <a:gd name="connsiteY100" fmla="*/ 3645272 h 3784177"/>
              <a:gd name="connsiteX101" fmla="*/ 44395 w 8037833"/>
              <a:gd name="connsiteY101" fmla="*/ 3639455 h 3784177"/>
              <a:gd name="connsiteX102" fmla="*/ 1962 w 8037833"/>
              <a:gd name="connsiteY102" fmla="*/ 3635948 h 3784177"/>
              <a:gd name="connsiteX103" fmla="*/ 0 w 8037833"/>
              <a:gd name="connsiteY103" fmla="*/ 3635261 h 3784177"/>
              <a:gd name="connsiteX104" fmla="*/ 0 w 8037833"/>
              <a:gd name="connsiteY104"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5026577 w 8037833"/>
              <a:gd name="connsiteY32" fmla="*/ 3465714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53651 w 8037833"/>
              <a:gd name="connsiteY47" fmla="*/ 3706181 h 3784177"/>
              <a:gd name="connsiteX48" fmla="*/ 4071732 w 8037833"/>
              <a:gd name="connsiteY48" fmla="*/ 3732513 h 3784177"/>
              <a:gd name="connsiteX49" fmla="*/ 4045924 w 8037833"/>
              <a:gd name="connsiteY49" fmla="*/ 3739404 h 3784177"/>
              <a:gd name="connsiteX50" fmla="*/ 4032171 w 8037833"/>
              <a:gd name="connsiteY50" fmla="*/ 3745523 h 3784177"/>
              <a:gd name="connsiteX51" fmla="*/ 4011556 w 8037833"/>
              <a:gd name="connsiteY51" fmla="*/ 3729673 h 3784177"/>
              <a:gd name="connsiteX52" fmla="*/ 3985774 w 8037833"/>
              <a:gd name="connsiteY52" fmla="*/ 3736547 h 3784177"/>
              <a:gd name="connsiteX53" fmla="*/ 3979769 w 8037833"/>
              <a:gd name="connsiteY53" fmla="*/ 3738769 h 3784177"/>
              <a:gd name="connsiteX54" fmla="*/ 3950014 w 8037833"/>
              <a:gd name="connsiteY54" fmla="*/ 3726942 h 3784177"/>
              <a:gd name="connsiteX55" fmla="*/ 3934671 w 8037833"/>
              <a:gd name="connsiteY55" fmla="*/ 3723339 h 3784177"/>
              <a:gd name="connsiteX56" fmla="*/ 3930274 w 8037833"/>
              <a:gd name="connsiteY56" fmla="*/ 3717148 h 3784177"/>
              <a:gd name="connsiteX57" fmla="*/ 3907660 w 8037833"/>
              <a:gd name="connsiteY57" fmla="*/ 3714456 h 3784177"/>
              <a:gd name="connsiteX58" fmla="*/ 3905087 w 8037833"/>
              <a:gd name="connsiteY58" fmla="*/ 3716098 h 3784177"/>
              <a:gd name="connsiteX59" fmla="*/ 3886347 w 8037833"/>
              <a:gd name="connsiteY59" fmla="*/ 3706620 h 3784177"/>
              <a:gd name="connsiteX60" fmla="*/ 3870533 w 8037833"/>
              <a:gd name="connsiteY60" fmla="*/ 3689905 h 3784177"/>
              <a:gd name="connsiteX61" fmla="*/ 3678563 w 8037833"/>
              <a:gd name="connsiteY61" fmla="*/ 3694486 h 3784177"/>
              <a:gd name="connsiteX62" fmla="*/ 3524121 w 8037833"/>
              <a:gd name="connsiteY62" fmla="*/ 3642736 h 3784177"/>
              <a:gd name="connsiteX63" fmla="*/ 3373519 w 8037833"/>
              <a:gd name="connsiteY63" fmla="*/ 3665785 h 3784177"/>
              <a:gd name="connsiteX64" fmla="*/ 3114267 w 8037833"/>
              <a:gd name="connsiteY64" fmla="*/ 3638983 h 3784177"/>
              <a:gd name="connsiteX65" fmla="*/ 2989722 w 8037833"/>
              <a:gd name="connsiteY65" fmla="*/ 3623230 h 3784177"/>
              <a:gd name="connsiteX66" fmla="*/ 2965734 w 8037833"/>
              <a:gd name="connsiteY66" fmla="*/ 3635676 h 3784177"/>
              <a:gd name="connsiteX67" fmla="*/ 2961603 w 8037833"/>
              <a:gd name="connsiteY67" fmla="*/ 3638221 h 3784177"/>
              <a:gd name="connsiteX68" fmla="*/ 2944959 w 8037833"/>
              <a:gd name="connsiteY68" fmla="*/ 3639723 h 3784177"/>
              <a:gd name="connsiteX69" fmla="*/ 2940402 w 8037833"/>
              <a:gd name="connsiteY69" fmla="*/ 3651000 h 3784177"/>
              <a:gd name="connsiteX70" fmla="*/ 2884777 w 8037833"/>
              <a:gd name="connsiteY70" fmla="*/ 3660775 h 3784177"/>
              <a:gd name="connsiteX71" fmla="*/ 2739034 w 8037833"/>
              <a:gd name="connsiteY71" fmla="*/ 3647396 h 3784177"/>
              <a:gd name="connsiteX72" fmla="*/ 2651827 w 8037833"/>
              <a:gd name="connsiteY72" fmla="*/ 3646306 h 3784177"/>
              <a:gd name="connsiteX73" fmla="*/ 2618680 w 8037833"/>
              <a:gd name="connsiteY73" fmla="*/ 3656755 h 3784177"/>
              <a:gd name="connsiteX74" fmla="*/ 2572404 w 8037833"/>
              <a:gd name="connsiteY74" fmla="*/ 3664043 h 3784177"/>
              <a:gd name="connsiteX75" fmla="*/ 2423704 w 8037833"/>
              <a:gd name="connsiteY75" fmla="*/ 3658079 h 3784177"/>
              <a:gd name="connsiteX76" fmla="*/ 2301172 w 8037833"/>
              <a:gd name="connsiteY76" fmla="*/ 3663053 h 3784177"/>
              <a:gd name="connsiteX77" fmla="*/ 2258745 w 8037833"/>
              <a:gd name="connsiteY77" fmla="*/ 3673229 h 3784177"/>
              <a:gd name="connsiteX78" fmla="*/ 2082844 w 8037833"/>
              <a:gd name="connsiteY78" fmla="*/ 3645349 h 3784177"/>
              <a:gd name="connsiteX79" fmla="*/ 1938480 w 8037833"/>
              <a:gd name="connsiteY79" fmla="*/ 3601439 h 3784177"/>
              <a:gd name="connsiteX80" fmla="*/ 1900166 w 8037833"/>
              <a:gd name="connsiteY80" fmla="*/ 3609358 h 3784177"/>
              <a:gd name="connsiteX81" fmla="*/ 1704758 w 8037833"/>
              <a:gd name="connsiteY81" fmla="*/ 3637625 h 3784177"/>
              <a:gd name="connsiteX82" fmla="*/ 1664576 w 8037833"/>
              <a:gd name="connsiteY82" fmla="*/ 3638572 h 3784177"/>
              <a:gd name="connsiteX83" fmla="*/ 1577459 w 8037833"/>
              <a:gd name="connsiteY83" fmla="*/ 3658824 h 3784177"/>
              <a:gd name="connsiteX84" fmla="*/ 1527269 w 8037833"/>
              <a:gd name="connsiteY84" fmla="*/ 3663088 h 3784177"/>
              <a:gd name="connsiteX85" fmla="*/ 1390118 w 8037833"/>
              <a:gd name="connsiteY85" fmla="*/ 3682789 h 3784177"/>
              <a:gd name="connsiteX86" fmla="*/ 1268521 w 8037833"/>
              <a:gd name="connsiteY86" fmla="*/ 3713114 h 3784177"/>
              <a:gd name="connsiteX87" fmla="*/ 1186863 w 8037833"/>
              <a:gd name="connsiteY87" fmla="*/ 3736384 h 3784177"/>
              <a:gd name="connsiteX88" fmla="*/ 1073929 w 8037833"/>
              <a:gd name="connsiteY88" fmla="*/ 3776166 h 3784177"/>
              <a:gd name="connsiteX89" fmla="*/ 1039167 w 8037833"/>
              <a:gd name="connsiteY89" fmla="*/ 3784177 h 3784177"/>
              <a:gd name="connsiteX90" fmla="*/ 989223 w 8037833"/>
              <a:gd name="connsiteY90" fmla="*/ 3770303 h 3784177"/>
              <a:gd name="connsiteX91" fmla="*/ 907906 w 8037833"/>
              <a:gd name="connsiteY91" fmla="*/ 3757678 h 3784177"/>
              <a:gd name="connsiteX92" fmla="*/ 825226 w 8037833"/>
              <a:gd name="connsiteY92" fmla="*/ 3726369 h 3784177"/>
              <a:gd name="connsiteX93" fmla="*/ 742042 w 8037833"/>
              <a:gd name="connsiteY93" fmla="*/ 3747612 h 3784177"/>
              <a:gd name="connsiteX94" fmla="*/ 659460 w 8037833"/>
              <a:gd name="connsiteY94" fmla="*/ 3740429 h 3784177"/>
              <a:gd name="connsiteX95" fmla="*/ 556552 w 8037833"/>
              <a:gd name="connsiteY95" fmla="*/ 3739124 h 3784177"/>
              <a:gd name="connsiteX96" fmla="*/ 385384 w 8037833"/>
              <a:gd name="connsiteY96" fmla="*/ 3726388 h 3784177"/>
              <a:gd name="connsiteX97" fmla="*/ 339711 w 8037833"/>
              <a:gd name="connsiteY97" fmla="*/ 3718242 h 3784177"/>
              <a:gd name="connsiteX98" fmla="*/ 222239 w 8037833"/>
              <a:gd name="connsiteY98" fmla="*/ 3672335 h 3784177"/>
              <a:gd name="connsiteX99" fmla="*/ 163578 w 8037833"/>
              <a:gd name="connsiteY99" fmla="*/ 3656292 h 3784177"/>
              <a:gd name="connsiteX100" fmla="*/ 72220 w 8037833"/>
              <a:gd name="connsiteY100" fmla="*/ 3645272 h 3784177"/>
              <a:gd name="connsiteX101" fmla="*/ 44395 w 8037833"/>
              <a:gd name="connsiteY101" fmla="*/ 3639455 h 3784177"/>
              <a:gd name="connsiteX102" fmla="*/ 1962 w 8037833"/>
              <a:gd name="connsiteY102" fmla="*/ 3635948 h 3784177"/>
              <a:gd name="connsiteX103" fmla="*/ 0 w 8037833"/>
              <a:gd name="connsiteY103" fmla="*/ 3635261 h 3784177"/>
              <a:gd name="connsiteX104" fmla="*/ 0 w 8037833"/>
              <a:gd name="connsiteY104"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5026577 w 8037833"/>
              <a:gd name="connsiteY32" fmla="*/ 3465714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53651 w 8037833"/>
              <a:gd name="connsiteY47" fmla="*/ 3706181 h 3784177"/>
              <a:gd name="connsiteX48" fmla="*/ 4071732 w 8037833"/>
              <a:gd name="connsiteY48" fmla="*/ 3732513 h 3784177"/>
              <a:gd name="connsiteX49" fmla="*/ 4045924 w 8037833"/>
              <a:gd name="connsiteY49" fmla="*/ 3739404 h 3784177"/>
              <a:gd name="connsiteX50" fmla="*/ 4032171 w 8037833"/>
              <a:gd name="connsiteY50" fmla="*/ 3745523 h 3784177"/>
              <a:gd name="connsiteX51" fmla="*/ 4011556 w 8037833"/>
              <a:gd name="connsiteY51" fmla="*/ 3729673 h 3784177"/>
              <a:gd name="connsiteX52" fmla="*/ 3985774 w 8037833"/>
              <a:gd name="connsiteY52" fmla="*/ 3736547 h 3784177"/>
              <a:gd name="connsiteX53" fmla="*/ 3979769 w 8037833"/>
              <a:gd name="connsiteY53" fmla="*/ 3738769 h 3784177"/>
              <a:gd name="connsiteX54" fmla="*/ 3950014 w 8037833"/>
              <a:gd name="connsiteY54" fmla="*/ 3726942 h 3784177"/>
              <a:gd name="connsiteX55" fmla="*/ 3934671 w 8037833"/>
              <a:gd name="connsiteY55" fmla="*/ 3723339 h 3784177"/>
              <a:gd name="connsiteX56" fmla="*/ 3930274 w 8037833"/>
              <a:gd name="connsiteY56" fmla="*/ 3717148 h 3784177"/>
              <a:gd name="connsiteX57" fmla="*/ 3907660 w 8037833"/>
              <a:gd name="connsiteY57" fmla="*/ 3714456 h 3784177"/>
              <a:gd name="connsiteX58" fmla="*/ 3905087 w 8037833"/>
              <a:gd name="connsiteY58" fmla="*/ 3716098 h 3784177"/>
              <a:gd name="connsiteX59" fmla="*/ 3886347 w 8037833"/>
              <a:gd name="connsiteY59" fmla="*/ 3706620 h 3784177"/>
              <a:gd name="connsiteX60" fmla="*/ 3870533 w 8037833"/>
              <a:gd name="connsiteY60" fmla="*/ 3689905 h 3784177"/>
              <a:gd name="connsiteX61" fmla="*/ 3678563 w 8037833"/>
              <a:gd name="connsiteY61" fmla="*/ 3694486 h 3784177"/>
              <a:gd name="connsiteX62" fmla="*/ 3524121 w 8037833"/>
              <a:gd name="connsiteY62" fmla="*/ 3642736 h 3784177"/>
              <a:gd name="connsiteX63" fmla="*/ 3373519 w 8037833"/>
              <a:gd name="connsiteY63" fmla="*/ 3665785 h 3784177"/>
              <a:gd name="connsiteX64" fmla="*/ 3114267 w 8037833"/>
              <a:gd name="connsiteY64" fmla="*/ 3638983 h 3784177"/>
              <a:gd name="connsiteX65" fmla="*/ 2989722 w 8037833"/>
              <a:gd name="connsiteY65" fmla="*/ 3623230 h 3784177"/>
              <a:gd name="connsiteX66" fmla="*/ 2965734 w 8037833"/>
              <a:gd name="connsiteY66" fmla="*/ 3635676 h 3784177"/>
              <a:gd name="connsiteX67" fmla="*/ 2961603 w 8037833"/>
              <a:gd name="connsiteY67" fmla="*/ 3638221 h 3784177"/>
              <a:gd name="connsiteX68" fmla="*/ 2944959 w 8037833"/>
              <a:gd name="connsiteY68" fmla="*/ 3639723 h 3784177"/>
              <a:gd name="connsiteX69" fmla="*/ 2940402 w 8037833"/>
              <a:gd name="connsiteY69" fmla="*/ 3651000 h 3784177"/>
              <a:gd name="connsiteX70" fmla="*/ 2884777 w 8037833"/>
              <a:gd name="connsiteY70" fmla="*/ 3660775 h 3784177"/>
              <a:gd name="connsiteX71" fmla="*/ 2739034 w 8037833"/>
              <a:gd name="connsiteY71" fmla="*/ 3647396 h 3784177"/>
              <a:gd name="connsiteX72" fmla="*/ 2651827 w 8037833"/>
              <a:gd name="connsiteY72" fmla="*/ 3646306 h 3784177"/>
              <a:gd name="connsiteX73" fmla="*/ 2618680 w 8037833"/>
              <a:gd name="connsiteY73" fmla="*/ 3656755 h 3784177"/>
              <a:gd name="connsiteX74" fmla="*/ 2572404 w 8037833"/>
              <a:gd name="connsiteY74" fmla="*/ 3664043 h 3784177"/>
              <a:gd name="connsiteX75" fmla="*/ 2423704 w 8037833"/>
              <a:gd name="connsiteY75" fmla="*/ 3658079 h 3784177"/>
              <a:gd name="connsiteX76" fmla="*/ 2301172 w 8037833"/>
              <a:gd name="connsiteY76" fmla="*/ 3663053 h 3784177"/>
              <a:gd name="connsiteX77" fmla="*/ 2258745 w 8037833"/>
              <a:gd name="connsiteY77" fmla="*/ 3673229 h 3784177"/>
              <a:gd name="connsiteX78" fmla="*/ 2082844 w 8037833"/>
              <a:gd name="connsiteY78" fmla="*/ 3645349 h 3784177"/>
              <a:gd name="connsiteX79" fmla="*/ 1938480 w 8037833"/>
              <a:gd name="connsiteY79" fmla="*/ 3601439 h 3784177"/>
              <a:gd name="connsiteX80" fmla="*/ 1900166 w 8037833"/>
              <a:gd name="connsiteY80" fmla="*/ 3609358 h 3784177"/>
              <a:gd name="connsiteX81" fmla="*/ 1704758 w 8037833"/>
              <a:gd name="connsiteY81" fmla="*/ 3637625 h 3784177"/>
              <a:gd name="connsiteX82" fmla="*/ 1664576 w 8037833"/>
              <a:gd name="connsiteY82" fmla="*/ 3638572 h 3784177"/>
              <a:gd name="connsiteX83" fmla="*/ 1577459 w 8037833"/>
              <a:gd name="connsiteY83" fmla="*/ 3658824 h 3784177"/>
              <a:gd name="connsiteX84" fmla="*/ 1527269 w 8037833"/>
              <a:gd name="connsiteY84" fmla="*/ 3663088 h 3784177"/>
              <a:gd name="connsiteX85" fmla="*/ 1390118 w 8037833"/>
              <a:gd name="connsiteY85" fmla="*/ 3682789 h 3784177"/>
              <a:gd name="connsiteX86" fmla="*/ 1268521 w 8037833"/>
              <a:gd name="connsiteY86" fmla="*/ 3713114 h 3784177"/>
              <a:gd name="connsiteX87" fmla="*/ 1186863 w 8037833"/>
              <a:gd name="connsiteY87" fmla="*/ 3736384 h 3784177"/>
              <a:gd name="connsiteX88" fmla="*/ 1073929 w 8037833"/>
              <a:gd name="connsiteY88" fmla="*/ 3776166 h 3784177"/>
              <a:gd name="connsiteX89" fmla="*/ 1039167 w 8037833"/>
              <a:gd name="connsiteY89" fmla="*/ 3784177 h 3784177"/>
              <a:gd name="connsiteX90" fmla="*/ 989223 w 8037833"/>
              <a:gd name="connsiteY90" fmla="*/ 3770303 h 3784177"/>
              <a:gd name="connsiteX91" fmla="*/ 907906 w 8037833"/>
              <a:gd name="connsiteY91" fmla="*/ 3757678 h 3784177"/>
              <a:gd name="connsiteX92" fmla="*/ 825226 w 8037833"/>
              <a:gd name="connsiteY92" fmla="*/ 3726369 h 3784177"/>
              <a:gd name="connsiteX93" fmla="*/ 742042 w 8037833"/>
              <a:gd name="connsiteY93" fmla="*/ 3747612 h 3784177"/>
              <a:gd name="connsiteX94" fmla="*/ 659460 w 8037833"/>
              <a:gd name="connsiteY94" fmla="*/ 3740429 h 3784177"/>
              <a:gd name="connsiteX95" fmla="*/ 556552 w 8037833"/>
              <a:gd name="connsiteY95" fmla="*/ 3739124 h 3784177"/>
              <a:gd name="connsiteX96" fmla="*/ 385384 w 8037833"/>
              <a:gd name="connsiteY96" fmla="*/ 3726388 h 3784177"/>
              <a:gd name="connsiteX97" fmla="*/ 339711 w 8037833"/>
              <a:gd name="connsiteY97" fmla="*/ 3718242 h 3784177"/>
              <a:gd name="connsiteX98" fmla="*/ 222239 w 8037833"/>
              <a:gd name="connsiteY98" fmla="*/ 3672335 h 3784177"/>
              <a:gd name="connsiteX99" fmla="*/ 163578 w 8037833"/>
              <a:gd name="connsiteY99" fmla="*/ 3656292 h 3784177"/>
              <a:gd name="connsiteX100" fmla="*/ 72220 w 8037833"/>
              <a:gd name="connsiteY100" fmla="*/ 3645272 h 3784177"/>
              <a:gd name="connsiteX101" fmla="*/ 44395 w 8037833"/>
              <a:gd name="connsiteY101" fmla="*/ 3639455 h 3784177"/>
              <a:gd name="connsiteX102" fmla="*/ 1962 w 8037833"/>
              <a:gd name="connsiteY102" fmla="*/ 3635948 h 3784177"/>
              <a:gd name="connsiteX103" fmla="*/ 0 w 8037833"/>
              <a:gd name="connsiteY103" fmla="*/ 3635261 h 3784177"/>
              <a:gd name="connsiteX104" fmla="*/ 0 w 8037833"/>
              <a:gd name="connsiteY104"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5026577 w 8037833"/>
              <a:gd name="connsiteY32" fmla="*/ 3465714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53651 w 8037833"/>
              <a:gd name="connsiteY47" fmla="*/ 3706181 h 3784177"/>
              <a:gd name="connsiteX48" fmla="*/ 4071732 w 8037833"/>
              <a:gd name="connsiteY48" fmla="*/ 3732513 h 3784177"/>
              <a:gd name="connsiteX49" fmla="*/ 4045924 w 8037833"/>
              <a:gd name="connsiteY49" fmla="*/ 3739404 h 3784177"/>
              <a:gd name="connsiteX50" fmla="*/ 4032171 w 8037833"/>
              <a:gd name="connsiteY50" fmla="*/ 3745523 h 3784177"/>
              <a:gd name="connsiteX51" fmla="*/ 4011556 w 8037833"/>
              <a:gd name="connsiteY51" fmla="*/ 3729673 h 3784177"/>
              <a:gd name="connsiteX52" fmla="*/ 3985774 w 8037833"/>
              <a:gd name="connsiteY52" fmla="*/ 3736547 h 3784177"/>
              <a:gd name="connsiteX53" fmla="*/ 3979769 w 8037833"/>
              <a:gd name="connsiteY53" fmla="*/ 3738769 h 3784177"/>
              <a:gd name="connsiteX54" fmla="*/ 3950014 w 8037833"/>
              <a:gd name="connsiteY54" fmla="*/ 3726942 h 3784177"/>
              <a:gd name="connsiteX55" fmla="*/ 3934671 w 8037833"/>
              <a:gd name="connsiteY55" fmla="*/ 3723339 h 3784177"/>
              <a:gd name="connsiteX56" fmla="*/ 3930274 w 8037833"/>
              <a:gd name="connsiteY56" fmla="*/ 3717148 h 3784177"/>
              <a:gd name="connsiteX57" fmla="*/ 3907660 w 8037833"/>
              <a:gd name="connsiteY57" fmla="*/ 3714456 h 3784177"/>
              <a:gd name="connsiteX58" fmla="*/ 3905087 w 8037833"/>
              <a:gd name="connsiteY58" fmla="*/ 3716098 h 3784177"/>
              <a:gd name="connsiteX59" fmla="*/ 3886347 w 8037833"/>
              <a:gd name="connsiteY59" fmla="*/ 3706620 h 3784177"/>
              <a:gd name="connsiteX60" fmla="*/ 3870533 w 8037833"/>
              <a:gd name="connsiteY60" fmla="*/ 3689905 h 3784177"/>
              <a:gd name="connsiteX61" fmla="*/ 3678563 w 8037833"/>
              <a:gd name="connsiteY61" fmla="*/ 3694486 h 3784177"/>
              <a:gd name="connsiteX62" fmla="*/ 3524121 w 8037833"/>
              <a:gd name="connsiteY62" fmla="*/ 3642736 h 3784177"/>
              <a:gd name="connsiteX63" fmla="*/ 3373519 w 8037833"/>
              <a:gd name="connsiteY63" fmla="*/ 3665785 h 3784177"/>
              <a:gd name="connsiteX64" fmla="*/ 3114267 w 8037833"/>
              <a:gd name="connsiteY64" fmla="*/ 3638983 h 3784177"/>
              <a:gd name="connsiteX65" fmla="*/ 2989722 w 8037833"/>
              <a:gd name="connsiteY65" fmla="*/ 3623230 h 3784177"/>
              <a:gd name="connsiteX66" fmla="*/ 2965734 w 8037833"/>
              <a:gd name="connsiteY66" fmla="*/ 3635676 h 3784177"/>
              <a:gd name="connsiteX67" fmla="*/ 2961603 w 8037833"/>
              <a:gd name="connsiteY67" fmla="*/ 3638221 h 3784177"/>
              <a:gd name="connsiteX68" fmla="*/ 2944959 w 8037833"/>
              <a:gd name="connsiteY68" fmla="*/ 3639723 h 3784177"/>
              <a:gd name="connsiteX69" fmla="*/ 2940402 w 8037833"/>
              <a:gd name="connsiteY69" fmla="*/ 3651000 h 3784177"/>
              <a:gd name="connsiteX70" fmla="*/ 2884777 w 8037833"/>
              <a:gd name="connsiteY70" fmla="*/ 3660775 h 3784177"/>
              <a:gd name="connsiteX71" fmla="*/ 2739034 w 8037833"/>
              <a:gd name="connsiteY71" fmla="*/ 3647396 h 3784177"/>
              <a:gd name="connsiteX72" fmla="*/ 2651827 w 8037833"/>
              <a:gd name="connsiteY72" fmla="*/ 3646306 h 3784177"/>
              <a:gd name="connsiteX73" fmla="*/ 2618680 w 8037833"/>
              <a:gd name="connsiteY73" fmla="*/ 3656755 h 3784177"/>
              <a:gd name="connsiteX74" fmla="*/ 2572404 w 8037833"/>
              <a:gd name="connsiteY74" fmla="*/ 3664043 h 3784177"/>
              <a:gd name="connsiteX75" fmla="*/ 2423704 w 8037833"/>
              <a:gd name="connsiteY75" fmla="*/ 3658079 h 3784177"/>
              <a:gd name="connsiteX76" fmla="*/ 2301172 w 8037833"/>
              <a:gd name="connsiteY76" fmla="*/ 3663053 h 3784177"/>
              <a:gd name="connsiteX77" fmla="*/ 2258745 w 8037833"/>
              <a:gd name="connsiteY77" fmla="*/ 3673229 h 3784177"/>
              <a:gd name="connsiteX78" fmla="*/ 2082844 w 8037833"/>
              <a:gd name="connsiteY78" fmla="*/ 3645349 h 3784177"/>
              <a:gd name="connsiteX79" fmla="*/ 1938480 w 8037833"/>
              <a:gd name="connsiteY79" fmla="*/ 3601439 h 3784177"/>
              <a:gd name="connsiteX80" fmla="*/ 1900166 w 8037833"/>
              <a:gd name="connsiteY80" fmla="*/ 3609358 h 3784177"/>
              <a:gd name="connsiteX81" fmla="*/ 1704758 w 8037833"/>
              <a:gd name="connsiteY81" fmla="*/ 3637625 h 3784177"/>
              <a:gd name="connsiteX82" fmla="*/ 1664576 w 8037833"/>
              <a:gd name="connsiteY82" fmla="*/ 3638572 h 3784177"/>
              <a:gd name="connsiteX83" fmla="*/ 1577459 w 8037833"/>
              <a:gd name="connsiteY83" fmla="*/ 3658824 h 3784177"/>
              <a:gd name="connsiteX84" fmla="*/ 1527269 w 8037833"/>
              <a:gd name="connsiteY84" fmla="*/ 3663088 h 3784177"/>
              <a:gd name="connsiteX85" fmla="*/ 1390118 w 8037833"/>
              <a:gd name="connsiteY85" fmla="*/ 3682789 h 3784177"/>
              <a:gd name="connsiteX86" fmla="*/ 1268521 w 8037833"/>
              <a:gd name="connsiteY86" fmla="*/ 3713114 h 3784177"/>
              <a:gd name="connsiteX87" fmla="*/ 1186863 w 8037833"/>
              <a:gd name="connsiteY87" fmla="*/ 3736384 h 3784177"/>
              <a:gd name="connsiteX88" fmla="*/ 1073929 w 8037833"/>
              <a:gd name="connsiteY88" fmla="*/ 3776166 h 3784177"/>
              <a:gd name="connsiteX89" fmla="*/ 1039167 w 8037833"/>
              <a:gd name="connsiteY89" fmla="*/ 3784177 h 3784177"/>
              <a:gd name="connsiteX90" fmla="*/ 989223 w 8037833"/>
              <a:gd name="connsiteY90" fmla="*/ 3770303 h 3784177"/>
              <a:gd name="connsiteX91" fmla="*/ 907906 w 8037833"/>
              <a:gd name="connsiteY91" fmla="*/ 3757678 h 3784177"/>
              <a:gd name="connsiteX92" fmla="*/ 825226 w 8037833"/>
              <a:gd name="connsiteY92" fmla="*/ 3726369 h 3784177"/>
              <a:gd name="connsiteX93" fmla="*/ 742042 w 8037833"/>
              <a:gd name="connsiteY93" fmla="*/ 3747612 h 3784177"/>
              <a:gd name="connsiteX94" fmla="*/ 659460 w 8037833"/>
              <a:gd name="connsiteY94" fmla="*/ 3740429 h 3784177"/>
              <a:gd name="connsiteX95" fmla="*/ 556552 w 8037833"/>
              <a:gd name="connsiteY95" fmla="*/ 3739124 h 3784177"/>
              <a:gd name="connsiteX96" fmla="*/ 385384 w 8037833"/>
              <a:gd name="connsiteY96" fmla="*/ 3726388 h 3784177"/>
              <a:gd name="connsiteX97" fmla="*/ 339711 w 8037833"/>
              <a:gd name="connsiteY97" fmla="*/ 3718242 h 3784177"/>
              <a:gd name="connsiteX98" fmla="*/ 222239 w 8037833"/>
              <a:gd name="connsiteY98" fmla="*/ 3672335 h 3784177"/>
              <a:gd name="connsiteX99" fmla="*/ 163578 w 8037833"/>
              <a:gd name="connsiteY99" fmla="*/ 3656292 h 3784177"/>
              <a:gd name="connsiteX100" fmla="*/ 72220 w 8037833"/>
              <a:gd name="connsiteY100" fmla="*/ 3645272 h 3784177"/>
              <a:gd name="connsiteX101" fmla="*/ 44395 w 8037833"/>
              <a:gd name="connsiteY101" fmla="*/ 3639455 h 3784177"/>
              <a:gd name="connsiteX102" fmla="*/ 1962 w 8037833"/>
              <a:gd name="connsiteY102" fmla="*/ 3635948 h 3784177"/>
              <a:gd name="connsiteX103" fmla="*/ 0 w 8037833"/>
              <a:gd name="connsiteY103" fmla="*/ 3635261 h 3784177"/>
              <a:gd name="connsiteX104" fmla="*/ 0 w 8037833"/>
              <a:gd name="connsiteY104"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5026577 w 8037833"/>
              <a:gd name="connsiteY32" fmla="*/ 3465714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53651 w 8037833"/>
              <a:gd name="connsiteY47" fmla="*/ 3706181 h 3784177"/>
              <a:gd name="connsiteX48" fmla="*/ 4071732 w 8037833"/>
              <a:gd name="connsiteY48" fmla="*/ 3732513 h 3784177"/>
              <a:gd name="connsiteX49" fmla="*/ 4045924 w 8037833"/>
              <a:gd name="connsiteY49" fmla="*/ 3739404 h 3784177"/>
              <a:gd name="connsiteX50" fmla="*/ 4032171 w 8037833"/>
              <a:gd name="connsiteY50" fmla="*/ 3745523 h 3784177"/>
              <a:gd name="connsiteX51" fmla="*/ 4011556 w 8037833"/>
              <a:gd name="connsiteY51" fmla="*/ 3729673 h 3784177"/>
              <a:gd name="connsiteX52" fmla="*/ 3985774 w 8037833"/>
              <a:gd name="connsiteY52" fmla="*/ 3736547 h 3784177"/>
              <a:gd name="connsiteX53" fmla="*/ 3979769 w 8037833"/>
              <a:gd name="connsiteY53" fmla="*/ 3738769 h 3784177"/>
              <a:gd name="connsiteX54" fmla="*/ 3950014 w 8037833"/>
              <a:gd name="connsiteY54" fmla="*/ 3726942 h 3784177"/>
              <a:gd name="connsiteX55" fmla="*/ 3934671 w 8037833"/>
              <a:gd name="connsiteY55" fmla="*/ 3723339 h 3784177"/>
              <a:gd name="connsiteX56" fmla="*/ 3930274 w 8037833"/>
              <a:gd name="connsiteY56" fmla="*/ 3717148 h 3784177"/>
              <a:gd name="connsiteX57" fmla="*/ 3907660 w 8037833"/>
              <a:gd name="connsiteY57" fmla="*/ 3714456 h 3784177"/>
              <a:gd name="connsiteX58" fmla="*/ 3905087 w 8037833"/>
              <a:gd name="connsiteY58" fmla="*/ 3716098 h 3784177"/>
              <a:gd name="connsiteX59" fmla="*/ 3886347 w 8037833"/>
              <a:gd name="connsiteY59" fmla="*/ 3706620 h 3784177"/>
              <a:gd name="connsiteX60" fmla="*/ 3870533 w 8037833"/>
              <a:gd name="connsiteY60" fmla="*/ 3689905 h 3784177"/>
              <a:gd name="connsiteX61" fmla="*/ 3678563 w 8037833"/>
              <a:gd name="connsiteY61" fmla="*/ 3694486 h 3784177"/>
              <a:gd name="connsiteX62" fmla="*/ 3524121 w 8037833"/>
              <a:gd name="connsiteY62" fmla="*/ 3642736 h 3784177"/>
              <a:gd name="connsiteX63" fmla="*/ 3373519 w 8037833"/>
              <a:gd name="connsiteY63" fmla="*/ 3665785 h 3784177"/>
              <a:gd name="connsiteX64" fmla="*/ 3114267 w 8037833"/>
              <a:gd name="connsiteY64" fmla="*/ 3638983 h 3784177"/>
              <a:gd name="connsiteX65" fmla="*/ 2989722 w 8037833"/>
              <a:gd name="connsiteY65" fmla="*/ 3623230 h 3784177"/>
              <a:gd name="connsiteX66" fmla="*/ 2965734 w 8037833"/>
              <a:gd name="connsiteY66" fmla="*/ 3635676 h 3784177"/>
              <a:gd name="connsiteX67" fmla="*/ 2961603 w 8037833"/>
              <a:gd name="connsiteY67" fmla="*/ 3638221 h 3784177"/>
              <a:gd name="connsiteX68" fmla="*/ 2944959 w 8037833"/>
              <a:gd name="connsiteY68" fmla="*/ 3639723 h 3784177"/>
              <a:gd name="connsiteX69" fmla="*/ 2940402 w 8037833"/>
              <a:gd name="connsiteY69" fmla="*/ 3651000 h 3784177"/>
              <a:gd name="connsiteX70" fmla="*/ 2884777 w 8037833"/>
              <a:gd name="connsiteY70" fmla="*/ 3660775 h 3784177"/>
              <a:gd name="connsiteX71" fmla="*/ 2739034 w 8037833"/>
              <a:gd name="connsiteY71" fmla="*/ 3647396 h 3784177"/>
              <a:gd name="connsiteX72" fmla="*/ 2651827 w 8037833"/>
              <a:gd name="connsiteY72" fmla="*/ 3646306 h 3784177"/>
              <a:gd name="connsiteX73" fmla="*/ 2618680 w 8037833"/>
              <a:gd name="connsiteY73" fmla="*/ 3656755 h 3784177"/>
              <a:gd name="connsiteX74" fmla="*/ 2572404 w 8037833"/>
              <a:gd name="connsiteY74" fmla="*/ 3664043 h 3784177"/>
              <a:gd name="connsiteX75" fmla="*/ 2423704 w 8037833"/>
              <a:gd name="connsiteY75" fmla="*/ 3658079 h 3784177"/>
              <a:gd name="connsiteX76" fmla="*/ 2301172 w 8037833"/>
              <a:gd name="connsiteY76" fmla="*/ 3663053 h 3784177"/>
              <a:gd name="connsiteX77" fmla="*/ 2258745 w 8037833"/>
              <a:gd name="connsiteY77" fmla="*/ 3673229 h 3784177"/>
              <a:gd name="connsiteX78" fmla="*/ 2082844 w 8037833"/>
              <a:gd name="connsiteY78" fmla="*/ 3645349 h 3784177"/>
              <a:gd name="connsiteX79" fmla="*/ 1938480 w 8037833"/>
              <a:gd name="connsiteY79" fmla="*/ 3601439 h 3784177"/>
              <a:gd name="connsiteX80" fmla="*/ 1900166 w 8037833"/>
              <a:gd name="connsiteY80" fmla="*/ 3609358 h 3784177"/>
              <a:gd name="connsiteX81" fmla="*/ 1704758 w 8037833"/>
              <a:gd name="connsiteY81" fmla="*/ 3637625 h 3784177"/>
              <a:gd name="connsiteX82" fmla="*/ 1664576 w 8037833"/>
              <a:gd name="connsiteY82" fmla="*/ 3638572 h 3784177"/>
              <a:gd name="connsiteX83" fmla="*/ 1577459 w 8037833"/>
              <a:gd name="connsiteY83" fmla="*/ 3658824 h 3784177"/>
              <a:gd name="connsiteX84" fmla="*/ 1527269 w 8037833"/>
              <a:gd name="connsiteY84" fmla="*/ 3663088 h 3784177"/>
              <a:gd name="connsiteX85" fmla="*/ 1390118 w 8037833"/>
              <a:gd name="connsiteY85" fmla="*/ 3682789 h 3784177"/>
              <a:gd name="connsiteX86" fmla="*/ 1268521 w 8037833"/>
              <a:gd name="connsiteY86" fmla="*/ 3713114 h 3784177"/>
              <a:gd name="connsiteX87" fmla="*/ 1186863 w 8037833"/>
              <a:gd name="connsiteY87" fmla="*/ 3736384 h 3784177"/>
              <a:gd name="connsiteX88" fmla="*/ 1073929 w 8037833"/>
              <a:gd name="connsiteY88" fmla="*/ 3776166 h 3784177"/>
              <a:gd name="connsiteX89" fmla="*/ 1039167 w 8037833"/>
              <a:gd name="connsiteY89" fmla="*/ 3784177 h 3784177"/>
              <a:gd name="connsiteX90" fmla="*/ 989223 w 8037833"/>
              <a:gd name="connsiteY90" fmla="*/ 3770303 h 3784177"/>
              <a:gd name="connsiteX91" fmla="*/ 907906 w 8037833"/>
              <a:gd name="connsiteY91" fmla="*/ 3757678 h 3784177"/>
              <a:gd name="connsiteX92" fmla="*/ 825226 w 8037833"/>
              <a:gd name="connsiteY92" fmla="*/ 3726369 h 3784177"/>
              <a:gd name="connsiteX93" fmla="*/ 742042 w 8037833"/>
              <a:gd name="connsiteY93" fmla="*/ 3747612 h 3784177"/>
              <a:gd name="connsiteX94" fmla="*/ 659460 w 8037833"/>
              <a:gd name="connsiteY94" fmla="*/ 3740429 h 3784177"/>
              <a:gd name="connsiteX95" fmla="*/ 556552 w 8037833"/>
              <a:gd name="connsiteY95" fmla="*/ 3739124 h 3784177"/>
              <a:gd name="connsiteX96" fmla="*/ 385384 w 8037833"/>
              <a:gd name="connsiteY96" fmla="*/ 3726388 h 3784177"/>
              <a:gd name="connsiteX97" fmla="*/ 339711 w 8037833"/>
              <a:gd name="connsiteY97" fmla="*/ 3718242 h 3784177"/>
              <a:gd name="connsiteX98" fmla="*/ 222239 w 8037833"/>
              <a:gd name="connsiteY98" fmla="*/ 3672335 h 3784177"/>
              <a:gd name="connsiteX99" fmla="*/ 163578 w 8037833"/>
              <a:gd name="connsiteY99" fmla="*/ 3656292 h 3784177"/>
              <a:gd name="connsiteX100" fmla="*/ 72220 w 8037833"/>
              <a:gd name="connsiteY100" fmla="*/ 3645272 h 3784177"/>
              <a:gd name="connsiteX101" fmla="*/ 44395 w 8037833"/>
              <a:gd name="connsiteY101" fmla="*/ 3639455 h 3784177"/>
              <a:gd name="connsiteX102" fmla="*/ 1962 w 8037833"/>
              <a:gd name="connsiteY102" fmla="*/ 3635948 h 3784177"/>
              <a:gd name="connsiteX103" fmla="*/ 0 w 8037833"/>
              <a:gd name="connsiteY103" fmla="*/ 3635261 h 3784177"/>
              <a:gd name="connsiteX104" fmla="*/ 0 w 8037833"/>
              <a:gd name="connsiteY104"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5026577 w 8037833"/>
              <a:gd name="connsiteY32" fmla="*/ 3465714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53651 w 8037833"/>
              <a:gd name="connsiteY47" fmla="*/ 3706181 h 3784177"/>
              <a:gd name="connsiteX48" fmla="*/ 4071732 w 8037833"/>
              <a:gd name="connsiteY48" fmla="*/ 3732513 h 3784177"/>
              <a:gd name="connsiteX49" fmla="*/ 4045924 w 8037833"/>
              <a:gd name="connsiteY49" fmla="*/ 3739404 h 3784177"/>
              <a:gd name="connsiteX50" fmla="*/ 4032171 w 8037833"/>
              <a:gd name="connsiteY50" fmla="*/ 3745523 h 3784177"/>
              <a:gd name="connsiteX51" fmla="*/ 4011556 w 8037833"/>
              <a:gd name="connsiteY51" fmla="*/ 3729673 h 3784177"/>
              <a:gd name="connsiteX52" fmla="*/ 3985774 w 8037833"/>
              <a:gd name="connsiteY52" fmla="*/ 3736547 h 3784177"/>
              <a:gd name="connsiteX53" fmla="*/ 3979769 w 8037833"/>
              <a:gd name="connsiteY53" fmla="*/ 3738769 h 3784177"/>
              <a:gd name="connsiteX54" fmla="*/ 3950014 w 8037833"/>
              <a:gd name="connsiteY54" fmla="*/ 3726942 h 3784177"/>
              <a:gd name="connsiteX55" fmla="*/ 3934671 w 8037833"/>
              <a:gd name="connsiteY55" fmla="*/ 3723339 h 3784177"/>
              <a:gd name="connsiteX56" fmla="*/ 3930274 w 8037833"/>
              <a:gd name="connsiteY56" fmla="*/ 3717148 h 3784177"/>
              <a:gd name="connsiteX57" fmla="*/ 3907660 w 8037833"/>
              <a:gd name="connsiteY57" fmla="*/ 3714456 h 3784177"/>
              <a:gd name="connsiteX58" fmla="*/ 3905087 w 8037833"/>
              <a:gd name="connsiteY58" fmla="*/ 3716098 h 3784177"/>
              <a:gd name="connsiteX59" fmla="*/ 3886347 w 8037833"/>
              <a:gd name="connsiteY59" fmla="*/ 3706620 h 3784177"/>
              <a:gd name="connsiteX60" fmla="*/ 3870533 w 8037833"/>
              <a:gd name="connsiteY60" fmla="*/ 3689905 h 3784177"/>
              <a:gd name="connsiteX61" fmla="*/ 3678563 w 8037833"/>
              <a:gd name="connsiteY61" fmla="*/ 3694486 h 3784177"/>
              <a:gd name="connsiteX62" fmla="*/ 3524121 w 8037833"/>
              <a:gd name="connsiteY62" fmla="*/ 3642736 h 3784177"/>
              <a:gd name="connsiteX63" fmla="*/ 3373519 w 8037833"/>
              <a:gd name="connsiteY63" fmla="*/ 3665785 h 3784177"/>
              <a:gd name="connsiteX64" fmla="*/ 3114267 w 8037833"/>
              <a:gd name="connsiteY64" fmla="*/ 3638983 h 3784177"/>
              <a:gd name="connsiteX65" fmla="*/ 2989722 w 8037833"/>
              <a:gd name="connsiteY65" fmla="*/ 3623230 h 3784177"/>
              <a:gd name="connsiteX66" fmla="*/ 2965734 w 8037833"/>
              <a:gd name="connsiteY66" fmla="*/ 3635676 h 3784177"/>
              <a:gd name="connsiteX67" fmla="*/ 2961603 w 8037833"/>
              <a:gd name="connsiteY67" fmla="*/ 3638221 h 3784177"/>
              <a:gd name="connsiteX68" fmla="*/ 2944959 w 8037833"/>
              <a:gd name="connsiteY68" fmla="*/ 3639723 h 3784177"/>
              <a:gd name="connsiteX69" fmla="*/ 2940402 w 8037833"/>
              <a:gd name="connsiteY69" fmla="*/ 3651000 h 3784177"/>
              <a:gd name="connsiteX70" fmla="*/ 2884777 w 8037833"/>
              <a:gd name="connsiteY70" fmla="*/ 3660775 h 3784177"/>
              <a:gd name="connsiteX71" fmla="*/ 2739034 w 8037833"/>
              <a:gd name="connsiteY71" fmla="*/ 3647396 h 3784177"/>
              <a:gd name="connsiteX72" fmla="*/ 2651827 w 8037833"/>
              <a:gd name="connsiteY72" fmla="*/ 3646306 h 3784177"/>
              <a:gd name="connsiteX73" fmla="*/ 2618680 w 8037833"/>
              <a:gd name="connsiteY73" fmla="*/ 3656755 h 3784177"/>
              <a:gd name="connsiteX74" fmla="*/ 2572404 w 8037833"/>
              <a:gd name="connsiteY74" fmla="*/ 3664043 h 3784177"/>
              <a:gd name="connsiteX75" fmla="*/ 2423704 w 8037833"/>
              <a:gd name="connsiteY75" fmla="*/ 3658079 h 3784177"/>
              <a:gd name="connsiteX76" fmla="*/ 2301172 w 8037833"/>
              <a:gd name="connsiteY76" fmla="*/ 3663053 h 3784177"/>
              <a:gd name="connsiteX77" fmla="*/ 2258745 w 8037833"/>
              <a:gd name="connsiteY77" fmla="*/ 3673229 h 3784177"/>
              <a:gd name="connsiteX78" fmla="*/ 2082844 w 8037833"/>
              <a:gd name="connsiteY78" fmla="*/ 3645349 h 3784177"/>
              <a:gd name="connsiteX79" fmla="*/ 1938480 w 8037833"/>
              <a:gd name="connsiteY79" fmla="*/ 3601439 h 3784177"/>
              <a:gd name="connsiteX80" fmla="*/ 1900166 w 8037833"/>
              <a:gd name="connsiteY80" fmla="*/ 3609358 h 3784177"/>
              <a:gd name="connsiteX81" fmla="*/ 1704758 w 8037833"/>
              <a:gd name="connsiteY81" fmla="*/ 3637625 h 3784177"/>
              <a:gd name="connsiteX82" fmla="*/ 1664576 w 8037833"/>
              <a:gd name="connsiteY82" fmla="*/ 3638572 h 3784177"/>
              <a:gd name="connsiteX83" fmla="*/ 1577459 w 8037833"/>
              <a:gd name="connsiteY83" fmla="*/ 3658824 h 3784177"/>
              <a:gd name="connsiteX84" fmla="*/ 1527269 w 8037833"/>
              <a:gd name="connsiteY84" fmla="*/ 3663088 h 3784177"/>
              <a:gd name="connsiteX85" fmla="*/ 1390118 w 8037833"/>
              <a:gd name="connsiteY85" fmla="*/ 3682789 h 3784177"/>
              <a:gd name="connsiteX86" fmla="*/ 1268521 w 8037833"/>
              <a:gd name="connsiteY86" fmla="*/ 3713114 h 3784177"/>
              <a:gd name="connsiteX87" fmla="*/ 1186863 w 8037833"/>
              <a:gd name="connsiteY87" fmla="*/ 3736384 h 3784177"/>
              <a:gd name="connsiteX88" fmla="*/ 1073929 w 8037833"/>
              <a:gd name="connsiteY88" fmla="*/ 3776166 h 3784177"/>
              <a:gd name="connsiteX89" fmla="*/ 1039167 w 8037833"/>
              <a:gd name="connsiteY89" fmla="*/ 3784177 h 3784177"/>
              <a:gd name="connsiteX90" fmla="*/ 989223 w 8037833"/>
              <a:gd name="connsiteY90" fmla="*/ 3770303 h 3784177"/>
              <a:gd name="connsiteX91" fmla="*/ 907906 w 8037833"/>
              <a:gd name="connsiteY91" fmla="*/ 3757678 h 3784177"/>
              <a:gd name="connsiteX92" fmla="*/ 825226 w 8037833"/>
              <a:gd name="connsiteY92" fmla="*/ 3726369 h 3784177"/>
              <a:gd name="connsiteX93" fmla="*/ 742042 w 8037833"/>
              <a:gd name="connsiteY93" fmla="*/ 3747612 h 3784177"/>
              <a:gd name="connsiteX94" fmla="*/ 659460 w 8037833"/>
              <a:gd name="connsiteY94" fmla="*/ 3740429 h 3784177"/>
              <a:gd name="connsiteX95" fmla="*/ 556552 w 8037833"/>
              <a:gd name="connsiteY95" fmla="*/ 3739124 h 3784177"/>
              <a:gd name="connsiteX96" fmla="*/ 385384 w 8037833"/>
              <a:gd name="connsiteY96" fmla="*/ 3726388 h 3784177"/>
              <a:gd name="connsiteX97" fmla="*/ 339711 w 8037833"/>
              <a:gd name="connsiteY97" fmla="*/ 3718242 h 3784177"/>
              <a:gd name="connsiteX98" fmla="*/ 222239 w 8037833"/>
              <a:gd name="connsiteY98" fmla="*/ 3672335 h 3784177"/>
              <a:gd name="connsiteX99" fmla="*/ 163578 w 8037833"/>
              <a:gd name="connsiteY99" fmla="*/ 3656292 h 3784177"/>
              <a:gd name="connsiteX100" fmla="*/ 72220 w 8037833"/>
              <a:gd name="connsiteY100" fmla="*/ 3645272 h 3784177"/>
              <a:gd name="connsiteX101" fmla="*/ 44395 w 8037833"/>
              <a:gd name="connsiteY101" fmla="*/ 3639455 h 3784177"/>
              <a:gd name="connsiteX102" fmla="*/ 1962 w 8037833"/>
              <a:gd name="connsiteY102" fmla="*/ 3635948 h 3784177"/>
              <a:gd name="connsiteX103" fmla="*/ 0 w 8037833"/>
              <a:gd name="connsiteY103" fmla="*/ 3635261 h 3784177"/>
              <a:gd name="connsiteX104" fmla="*/ 0 w 8037833"/>
              <a:gd name="connsiteY104"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5026577 w 8037833"/>
              <a:gd name="connsiteY32" fmla="*/ 3465714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53651 w 8037833"/>
              <a:gd name="connsiteY47" fmla="*/ 3706181 h 3784177"/>
              <a:gd name="connsiteX48" fmla="*/ 4071732 w 8037833"/>
              <a:gd name="connsiteY48" fmla="*/ 3732513 h 3784177"/>
              <a:gd name="connsiteX49" fmla="*/ 4045924 w 8037833"/>
              <a:gd name="connsiteY49" fmla="*/ 3739404 h 3784177"/>
              <a:gd name="connsiteX50" fmla="*/ 4032171 w 8037833"/>
              <a:gd name="connsiteY50" fmla="*/ 3745523 h 3784177"/>
              <a:gd name="connsiteX51" fmla="*/ 4011556 w 8037833"/>
              <a:gd name="connsiteY51" fmla="*/ 3729673 h 3784177"/>
              <a:gd name="connsiteX52" fmla="*/ 3985774 w 8037833"/>
              <a:gd name="connsiteY52" fmla="*/ 3736547 h 3784177"/>
              <a:gd name="connsiteX53" fmla="*/ 3979769 w 8037833"/>
              <a:gd name="connsiteY53" fmla="*/ 3738769 h 3784177"/>
              <a:gd name="connsiteX54" fmla="*/ 3950014 w 8037833"/>
              <a:gd name="connsiteY54" fmla="*/ 3726942 h 3784177"/>
              <a:gd name="connsiteX55" fmla="*/ 3934671 w 8037833"/>
              <a:gd name="connsiteY55" fmla="*/ 3723339 h 3784177"/>
              <a:gd name="connsiteX56" fmla="*/ 3930274 w 8037833"/>
              <a:gd name="connsiteY56" fmla="*/ 3717148 h 3784177"/>
              <a:gd name="connsiteX57" fmla="*/ 3907660 w 8037833"/>
              <a:gd name="connsiteY57" fmla="*/ 3714456 h 3784177"/>
              <a:gd name="connsiteX58" fmla="*/ 3905087 w 8037833"/>
              <a:gd name="connsiteY58" fmla="*/ 3716098 h 3784177"/>
              <a:gd name="connsiteX59" fmla="*/ 3886347 w 8037833"/>
              <a:gd name="connsiteY59" fmla="*/ 3706620 h 3784177"/>
              <a:gd name="connsiteX60" fmla="*/ 3870533 w 8037833"/>
              <a:gd name="connsiteY60" fmla="*/ 3689905 h 3784177"/>
              <a:gd name="connsiteX61" fmla="*/ 3678563 w 8037833"/>
              <a:gd name="connsiteY61" fmla="*/ 3694486 h 3784177"/>
              <a:gd name="connsiteX62" fmla="*/ 3524121 w 8037833"/>
              <a:gd name="connsiteY62" fmla="*/ 3642736 h 3784177"/>
              <a:gd name="connsiteX63" fmla="*/ 3373519 w 8037833"/>
              <a:gd name="connsiteY63" fmla="*/ 3665785 h 3784177"/>
              <a:gd name="connsiteX64" fmla="*/ 3114267 w 8037833"/>
              <a:gd name="connsiteY64" fmla="*/ 3638983 h 3784177"/>
              <a:gd name="connsiteX65" fmla="*/ 2989722 w 8037833"/>
              <a:gd name="connsiteY65" fmla="*/ 3623230 h 3784177"/>
              <a:gd name="connsiteX66" fmla="*/ 2965734 w 8037833"/>
              <a:gd name="connsiteY66" fmla="*/ 3635676 h 3784177"/>
              <a:gd name="connsiteX67" fmla="*/ 2961603 w 8037833"/>
              <a:gd name="connsiteY67" fmla="*/ 3638221 h 3784177"/>
              <a:gd name="connsiteX68" fmla="*/ 2944959 w 8037833"/>
              <a:gd name="connsiteY68" fmla="*/ 3639723 h 3784177"/>
              <a:gd name="connsiteX69" fmla="*/ 2940402 w 8037833"/>
              <a:gd name="connsiteY69" fmla="*/ 3651000 h 3784177"/>
              <a:gd name="connsiteX70" fmla="*/ 2884777 w 8037833"/>
              <a:gd name="connsiteY70" fmla="*/ 3660775 h 3784177"/>
              <a:gd name="connsiteX71" fmla="*/ 2739034 w 8037833"/>
              <a:gd name="connsiteY71" fmla="*/ 3647396 h 3784177"/>
              <a:gd name="connsiteX72" fmla="*/ 2651827 w 8037833"/>
              <a:gd name="connsiteY72" fmla="*/ 3646306 h 3784177"/>
              <a:gd name="connsiteX73" fmla="*/ 2618680 w 8037833"/>
              <a:gd name="connsiteY73" fmla="*/ 3656755 h 3784177"/>
              <a:gd name="connsiteX74" fmla="*/ 2572404 w 8037833"/>
              <a:gd name="connsiteY74" fmla="*/ 3664043 h 3784177"/>
              <a:gd name="connsiteX75" fmla="*/ 2423704 w 8037833"/>
              <a:gd name="connsiteY75" fmla="*/ 3658079 h 3784177"/>
              <a:gd name="connsiteX76" fmla="*/ 2301172 w 8037833"/>
              <a:gd name="connsiteY76" fmla="*/ 3663053 h 3784177"/>
              <a:gd name="connsiteX77" fmla="*/ 2258745 w 8037833"/>
              <a:gd name="connsiteY77" fmla="*/ 3673229 h 3784177"/>
              <a:gd name="connsiteX78" fmla="*/ 2082844 w 8037833"/>
              <a:gd name="connsiteY78" fmla="*/ 3645349 h 3784177"/>
              <a:gd name="connsiteX79" fmla="*/ 1938480 w 8037833"/>
              <a:gd name="connsiteY79" fmla="*/ 3601439 h 3784177"/>
              <a:gd name="connsiteX80" fmla="*/ 1900166 w 8037833"/>
              <a:gd name="connsiteY80" fmla="*/ 3609358 h 3784177"/>
              <a:gd name="connsiteX81" fmla="*/ 1704758 w 8037833"/>
              <a:gd name="connsiteY81" fmla="*/ 3637625 h 3784177"/>
              <a:gd name="connsiteX82" fmla="*/ 1664576 w 8037833"/>
              <a:gd name="connsiteY82" fmla="*/ 3638572 h 3784177"/>
              <a:gd name="connsiteX83" fmla="*/ 1577459 w 8037833"/>
              <a:gd name="connsiteY83" fmla="*/ 3658824 h 3784177"/>
              <a:gd name="connsiteX84" fmla="*/ 1527269 w 8037833"/>
              <a:gd name="connsiteY84" fmla="*/ 3663088 h 3784177"/>
              <a:gd name="connsiteX85" fmla="*/ 1390118 w 8037833"/>
              <a:gd name="connsiteY85" fmla="*/ 3682789 h 3784177"/>
              <a:gd name="connsiteX86" fmla="*/ 1268521 w 8037833"/>
              <a:gd name="connsiteY86" fmla="*/ 3713114 h 3784177"/>
              <a:gd name="connsiteX87" fmla="*/ 1186863 w 8037833"/>
              <a:gd name="connsiteY87" fmla="*/ 3736384 h 3784177"/>
              <a:gd name="connsiteX88" fmla="*/ 1073929 w 8037833"/>
              <a:gd name="connsiteY88" fmla="*/ 3776166 h 3784177"/>
              <a:gd name="connsiteX89" fmla="*/ 1039167 w 8037833"/>
              <a:gd name="connsiteY89" fmla="*/ 3784177 h 3784177"/>
              <a:gd name="connsiteX90" fmla="*/ 989223 w 8037833"/>
              <a:gd name="connsiteY90" fmla="*/ 3770303 h 3784177"/>
              <a:gd name="connsiteX91" fmla="*/ 907906 w 8037833"/>
              <a:gd name="connsiteY91" fmla="*/ 3757678 h 3784177"/>
              <a:gd name="connsiteX92" fmla="*/ 833137 w 8037833"/>
              <a:gd name="connsiteY92" fmla="*/ 3744175 h 3784177"/>
              <a:gd name="connsiteX93" fmla="*/ 742042 w 8037833"/>
              <a:gd name="connsiteY93" fmla="*/ 3747612 h 3784177"/>
              <a:gd name="connsiteX94" fmla="*/ 659460 w 8037833"/>
              <a:gd name="connsiteY94" fmla="*/ 3740429 h 3784177"/>
              <a:gd name="connsiteX95" fmla="*/ 556552 w 8037833"/>
              <a:gd name="connsiteY95" fmla="*/ 3739124 h 3784177"/>
              <a:gd name="connsiteX96" fmla="*/ 385384 w 8037833"/>
              <a:gd name="connsiteY96" fmla="*/ 3726388 h 3784177"/>
              <a:gd name="connsiteX97" fmla="*/ 339711 w 8037833"/>
              <a:gd name="connsiteY97" fmla="*/ 3718242 h 3784177"/>
              <a:gd name="connsiteX98" fmla="*/ 222239 w 8037833"/>
              <a:gd name="connsiteY98" fmla="*/ 3672335 h 3784177"/>
              <a:gd name="connsiteX99" fmla="*/ 163578 w 8037833"/>
              <a:gd name="connsiteY99" fmla="*/ 3656292 h 3784177"/>
              <a:gd name="connsiteX100" fmla="*/ 72220 w 8037833"/>
              <a:gd name="connsiteY100" fmla="*/ 3645272 h 3784177"/>
              <a:gd name="connsiteX101" fmla="*/ 44395 w 8037833"/>
              <a:gd name="connsiteY101" fmla="*/ 3639455 h 3784177"/>
              <a:gd name="connsiteX102" fmla="*/ 1962 w 8037833"/>
              <a:gd name="connsiteY102" fmla="*/ 3635948 h 3784177"/>
              <a:gd name="connsiteX103" fmla="*/ 0 w 8037833"/>
              <a:gd name="connsiteY103" fmla="*/ 3635261 h 3784177"/>
              <a:gd name="connsiteX104" fmla="*/ 0 w 8037833"/>
              <a:gd name="connsiteY104"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5026577 w 8037833"/>
              <a:gd name="connsiteY32" fmla="*/ 3465714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53651 w 8037833"/>
              <a:gd name="connsiteY47" fmla="*/ 3706181 h 3784177"/>
              <a:gd name="connsiteX48" fmla="*/ 4071732 w 8037833"/>
              <a:gd name="connsiteY48" fmla="*/ 3732513 h 3784177"/>
              <a:gd name="connsiteX49" fmla="*/ 4045924 w 8037833"/>
              <a:gd name="connsiteY49" fmla="*/ 3739404 h 3784177"/>
              <a:gd name="connsiteX50" fmla="*/ 4032171 w 8037833"/>
              <a:gd name="connsiteY50" fmla="*/ 3745523 h 3784177"/>
              <a:gd name="connsiteX51" fmla="*/ 4011556 w 8037833"/>
              <a:gd name="connsiteY51" fmla="*/ 3729673 h 3784177"/>
              <a:gd name="connsiteX52" fmla="*/ 3985774 w 8037833"/>
              <a:gd name="connsiteY52" fmla="*/ 3736547 h 3784177"/>
              <a:gd name="connsiteX53" fmla="*/ 3979769 w 8037833"/>
              <a:gd name="connsiteY53" fmla="*/ 3738769 h 3784177"/>
              <a:gd name="connsiteX54" fmla="*/ 3950014 w 8037833"/>
              <a:gd name="connsiteY54" fmla="*/ 3726942 h 3784177"/>
              <a:gd name="connsiteX55" fmla="*/ 3934671 w 8037833"/>
              <a:gd name="connsiteY55" fmla="*/ 3723339 h 3784177"/>
              <a:gd name="connsiteX56" fmla="*/ 3930274 w 8037833"/>
              <a:gd name="connsiteY56" fmla="*/ 3717148 h 3784177"/>
              <a:gd name="connsiteX57" fmla="*/ 3907660 w 8037833"/>
              <a:gd name="connsiteY57" fmla="*/ 3714456 h 3784177"/>
              <a:gd name="connsiteX58" fmla="*/ 3905087 w 8037833"/>
              <a:gd name="connsiteY58" fmla="*/ 3716098 h 3784177"/>
              <a:gd name="connsiteX59" fmla="*/ 3886347 w 8037833"/>
              <a:gd name="connsiteY59" fmla="*/ 3706620 h 3784177"/>
              <a:gd name="connsiteX60" fmla="*/ 3870533 w 8037833"/>
              <a:gd name="connsiteY60" fmla="*/ 3689905 h 3784177"/>
              <a:gd name="connsiteX61" fmla="*/ 3678563 w 8037833"/>
              <a:gd name="connsiteY61" fmla="*/ 3694486 h 3784177"/>
              <a:gd name="connsiteX62" fmla="*/ 3524121 w 8037833"/>
              <a:gd name="connsiteY62" fmla="*/ 3642736 h 3784177"/>
              <a:gd name="connsiteX63" fmla="*/ 3373519 w 8037833"/>
              <a:gd name="connsiteY63" fmla="*/ 3665785 h 3784177"/>
              <a:gd name="connsiteX64" fmla="*/ 3114267 w 8037833"/>
              <a:gd name="connsiteY64" fmla="*/ 3638983 h 3784177"/>
              <a:gd name="connsiteX65" fmla="*/ 2989722 w 8037833"/>
              <a:gd name="connsiteY65" fmla="*/ 3623230 h 3784177"/>
              <a:gd name="connsiteX66" fmla="*/ 2965734 w 8037833"/>
              <a:gd name="connsiteY66" fmla="*/ 3635676 h 3784177"/>
              <a:gd name="connsiteX67" fmla="*/ 2961603 w 8037833"/>
              <a:gd name="connsiteY67" fmla="*/ 3638221 h 3784177"/>
              <a:gd name="connsiteX68" fmla="*/ 2944959 w 8037833"/>
              <a:gd name="connsiteY68" fmla="*/ 3639723 h 3784177"/>
              <a:gd name="connsiteX69" fmla="*/ 2940402 w 8037833"/>
              <a:gd name="connsiteY69" fmla="*/ 3651000 h 3784177"/>
              <a:gd name="connsiteX70" fmla="*/ 2884777 w 8037833"/>
              <a:gd name="connsiteY70" fmla="*/ 3660775 h 3784177"/>
              <a:gd name="connsiteX71" fmla="*/ 2739034 w 8037833"/>
              <a:gd name="connsiteY71" fmla="*/ 3647396 h 3784177"/>
              <a:gd name="connsiteX72" fmla="*/ 2651827 w 8037833"/>
              <a:gd name="connsiteY72" fmla="*/ 3646306 h 3784177"/>
              <a:gd name="connsiteX73" fmla="*/ 2618680 w 8037833"/>
              <a:gd name="connsiteY73" fmla="*/ 3656755 h 3784177"/>
              <a:gd name="connsiteX74" fmla="*/ 2572404 w 8037833"/>
              <a:gd name="connsiteY74" fmla="*/ 3664043 h 3784177"/>
              <a:gd name="connsiteX75" fmla="*/ 2423704 w 8037833"/>
              <a:gd name="connsiteY75" fmla="*/ 3658079 h 3784177"/>
              <a:gd name="connsiteX76" fmla="*/ 2301172 w 8037833"/>
              <a:gd name="connsiteY76" fmla="*/ 3663053 h 3784177"/>
              <a:gd name="connsiteX77" fmla="*/ 2258745 w 8037833"/>
              <a:gd name="connsiteY77" fmla="*/ 3673229 h 3784177"/>
              <a:gd name="connsiteX78" fmla="*/ 2082844 w 8037833"/>
              <a:gd name="connsiteY78" fmla="*/ 3645349 h 3784177"/>
              <a:gd name="connsiteX79" fmla="*/ 1938480 w 8037833"/>
              <a:gd name="connsiteY79" fmla="*/ 3601439 h 3784177"/>
              <a:gd name="connsiteX80" fmla="*/ 1900166 w 8037833"/>
              <a:gd name="connsiteY80" fmla="*/ 3609358 h 3784177"/>
              <a:gd name="connsiteX81" fmla="*/ 1704758 w 8037833"/>
              <a:gd name="connsiteY81" fmla="*/ 3637625 h 3784177"/>
              <a:gd name="connsiteX82" fmla="*/ 1664576 w 8037833"/>
              <a:gd name="connsiteY82" fmla="*/ 3638572 h 3784177"/>
              <a:gd name="connsiteX83" fmla="*/ 1577459 w 8037833"/>
              <a:gd name="connsiteY83" fmla="*/ 3658824 h 3784177"/>
              <a:gd name="connsiteX84" fmla="*/ 1527269 w 8037833"/>
              <a:gd name="connsiteY84" fmla="*/ 3663088 h 3784177"/>
              <a:gd name="connsiteX85" fmla="*/ 1390118 w 8037833"/>
              <a:gd name="connsiteY85" fmla="*/ 3682789 h 3784177"/>
              <a:gd name="connsiteX86" fmla="*/ 1268521 w 8037833"/>
              <a:gd name="connsiteY86" fmla="*/ 3713114 h 3784177"/>
              <a:gd name="connsiteX87" fmla="*/ 1186863 w 8037833"/>
              <a:gd name="connsiteY87" fmla="*/ 3736384 h 3784177"/>
              <a:gd name="connsiteX88" fmla="*/ 1073929 w 8037833"/>
              <a:gd name="connsiteY88" fmla="*/ 3776166 h 3784177"/>
              <a:gd name="connsiteX89" fmla="*/ 1039167 w 8037833"/>
              <a:gd name="connsiteY89" fmla="*/ 3784177 h 3784177"/>
              <a:gd name="connsiteX90" fmla="*/ 989223 w 8037833"/>
              <a:gd name="connsiteY90" fmla="*/ 3770303 h 3784177"/>
              <a:gd name="connsiteX91" fmla="*/ 907906 w 8037833"/>
              <a:gd name="connsiteY91" fmla="*/ 3757678 h 3784177"/>
              <a:gd name="connsiteX92" fmla="*/ 833137 w 8037833"/>
              <a:gd name="connsiteY92" fmla="*/ 3744175 h 3784177"/>
              <a:gd name="connsiteX93" fmla="*/ 742042 w 8037833"/>
              <a:gd name="connsiteY93" fmla="*/ 3747612 h 3784177"/>
              <a:gd name="connsiteX94" fmla="*/ 659460 w 8037833"/>
              <a:gd name="connsiteY94" fmla="*/ 3740429 h 3784177"/>
              <a:gd name="connsiteX95" fmla="*/ 556552 w 8037833"/>
              <a:gd name="connsiteY95" fmla="*/ 3739124 h 3784177"/>
              <a:gd name="connsiteX96" fmla="*/ 385384 w 8037833"/>
              <a:gd name="connsiteY96" fmla="*/ 3726388 h 3784177"/>
              <a:gd name="connsiteX97" fmla="*/ 339711 w 8037833"/>
              <a:gd name="connsiteY97" fmla="*/ 3718242 h 3784177"/>
              <a:gd name="connsiteX98" fmla="*/ 222239 w 8037833"/>
              <a:gd name="connsiteY98" fmla="*/ 3672335 h 3784177"/>
              <a:gd name="connsiteX99" fmla="*/ 163578 w 8037833"/>
              <a:gd name="connsiteY99" fmla="*/ 3656292 h 3784177"/>
              <a:gd name="connsiteX100" fmla="*/ 72220 w 8037833"/>
              <a:gd name="connsiteY100" fmla="*/ 3645272 h 3784177"/>
              <a:gd name="connsiteX101" fmla="*/ 44395 w 8037833"/>
              <a:gd name="connsiteY101" fmla="*/ 3639455 h 3784177"/>
              <a:gd name="connsiteX102" fmla="*/ 1962 w 8037833"/>
              <a:gd name="connsiteY102" fmla="*/ 3635948 h 3784177"/>
              <a:gd name="connsiteX103" fmla="*/ 0 w 8037833"/>
              <a:gd name="connsiteY103" fmla="*/ 3635261 h 3784177"/>
              <a:gd name="connsiteX104" fmla="*/ 0 w 8037833"/>
              <a:gd name="connsiteY104"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51256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5026577 w 8037833"/>
              <a:gd name="connsiteY32" fmla="*/ 3465714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53651 w 8037833"/>
              <a:gd name="connsiteY47" fmla="*/ 3706181 h 3784177"/>
              <a:gd name="connsiteX48" fmla="*/ 4071732 w 8037833"/>
              <a:gd name="connsiteY48" fmla="*/ 3732513 h 3784177"/>
              <a:gd name="connsiteX49" fmla="*/ 4045924 w 8037833"/>
              <a:gd name="connsiteY49" fmla="*/ 3739404 h 3784177"/>
              <a:gd name="connsiteX50" fmla="*/ 4032171 w 8037833"/>
              <a:gd name="connsiteY50" fmla="*/ 3745523 h 3784177"/>
              <a:gd name="connsiteX51" fmla="*/ 4011556 w 8037833"/>
              <a:gd name="connsiteY51" fmla="*/ 3729673 h 3784177"/>
              <a:gd name="connsiteX52" fmla="*/ 3985774 w 8037833"/>
              <a:gd name="connsiteY52" fmla="*/ 3736547 h 3784177"/>
              <a:gd name="connsiteX53" fmla="*/ 3979769 w 8037833"/>
              <a:gd name="connsiteY53" fmla="*/ 3738769 h 3784177"/>
              <a:gd name="connsiteX54" fmla="*/ 3950014 w 8037833"/>
              <a:gd name="connsiteY54" fmla="*/ 3726942 h 3784177"/>
              <a:gd name="connsiteX55" fmla="*/ 3934671 w 8037833"/>
              <a:gd name="connsiteY55" fmla="*/ 3723339 h 3784177"/>
              <a:gd name="connsiteX56" fmla="*/ 3930274 w 8037833"/>
              <a:gd name="connsiteY56" fmla="*/ 3717148 h 3784177"/>
              <a:gd name="connsiteX57" fmla="*/ 3907660 w 8037833"/>
              <a:gd name="connsiteY57" fmla="*/ 3714456 h 3784177"/>
              <a:gd name="connsiteX58" fmla="*/ 3905087 w 8037833"/>
              <a:gd name="connsiteY58" fmla="*/ 3716098 h 3784177"/>
              <a:gd name="connsiteX59" fmla="*/ 3886347 w 8037833"/>
              <a:gd name="connsiteY59" fmla="*/ 3706620 h 3784177"/>
              <a:gd name="connsiteX60" fmla="*/ 3870533 w 8037833"/>
              <a:gd name="connsiteY60" fmla="*/ 3689905 h 3784177"/>
              <a:gd name="connsiteX61" fmla="*/ 3678563 w 8037833"/>
              <a:gd name="connsiteY61" fmla="*/ 3694486 h 3784177"/>
              <a:gd name="connsiteX62" fmla="*/ 3524121 w 8037833"/>
              <a:gd name="connsiteY62" fmla="*/ 3642736 h 3784177"/>
              <a:gd name="connsiteX63" fmla="*/ 3373519 w 8037833"/>
              <a:gd name="connsiteY63" fmla="*/ 3665785 h 3784177"/>
              <a:gd name="connsiteX64" fmla="*/ 3114267 w 8037833"/>
              <a:gd name="connsiteY64" fmla="*/ 3638983 h 3784177"/>
              <a:gd name="connsiteX65" fmla="*/ 2989722 w 8037833"/>
              <a:gd name="connsiteY65" fmla="*/ 3623230 h 3784177"/>
              <a:gd name="connsiteX66" fmla="*/ 2965734 w 8037833"/>
              <a:gd name="connsiteY66" fmla="*/ 3635676 h 3784177"/>
              <a:gd name="connsiteX67" fmla="*/ 2961603 w 8037833"/>
              <a:gd name="connsiteY67" fmla="*/ 3638221 h 3784177"/>
              <a:gd name="connsiteX68" fmla="*/ 2944959 w 8037833"/>
              <a:gd name="connsiteY68" fmla="*/ 3639723 h 3784177"/>
              <a:gd name="connsiteX69" fmla="*/ 2940402 w 8037833"/>
              <a:gd name="connsiteY69" fmla="*/ 3651000 h 3784177"/>
              <a:gd name="connsiteX70" fmla="*/ 2884777 w 8037833"/>
              <a:gd name="connsiteY70" fmla="*/ 3660775 h 3784177"/>
              <a:gd name="connsiteX71" fmla="*/ 2739034 w 8037833"/>
              <a:gd name="connsiteY71" fmla="*/ 3647396 h 3784177"/>
              <a:gd name="connsiteX72" fmla="*/ 2651827 w 8037833"/>
              <a:gd name="connsiteY72" fmla="*/ 3646306 h 3784177"/>
              <a:gd name="connsiteX73" fmla="*/ 2618680 w 8037833"/>
              <a:gd name="connsiteY73" fmla="*/ 3656755 h 3784177"/>
              <a:gd name="connsiteX74" fmla="*/ 2572404 w 8037833"/>
              <a:gd name="connsiteY74" fmla="*/ 3664043 h 3784177"/>
              <a:gd name="connsiteX75" fmla="*/ 2423704 w 8037833"/>
              <a:gd name="connsiteY75" fmla="*/ 3658079 h 3784177"/>
              <a:gd name="connsiteX76" fmla="*/ 2301172 w 8037833"/>
              <a:gd name="connsiteY76" fmla="*/ 3663053 h 3784177"/>
              <a:gd name="connsiteX77" fmla="*/ 2258745 w 8037833"/>
              <a:gd name="connsiteY77" fmla="*/ 3673229 h 3784177"/>
              <a:gd name="connsiteX78" fmla="*/ 2082844 w 8037833"/>
              <a:gd name="connsiteY78" fmla="*/ 3645349 h 3784177"/>
              <a:gd name="connsiteX79" fmla="*/ 1938480 w 8037833"/>
              <a:gd name="connsiteY79" fmla="*/ 3601439 h 3784177"/>
              <a:gd name="connsiteX80" fmla="*/ 1900166 w 8037833"/>
              <a:gd name="connsiteY80" fmla="*/ 3609358 h 3784177"/>
              <a:gd name="connsiteX81" fmla="*/ 1704758 w 8037833"/>
              <a:gd name="connsiteY81" fmla="*/ 3637625 h 3784177"/>
              <a:gd name="connsiteX82" fmla="*/ 1664576 w 8037833"/>
              <a:gd name="connsiteY82" fmla="*/ 3638572 h 3784177"/>
              <a:gd name="connsiteX83" fmla="*/ 1577459 w 8037833"/>
              <a:gd name="connsiteY83" fmla="*/ 3658824 h 3784177"/>
              <a:gd name="connsiteX84" fmla="*/ 1527269 w 8037833"/>
              <a:gd name="connsiteY84" fmla="*/ 3663088 h 3784177"/>
              <a:gd name="connsiteX85" fmla="*/ 1390118 w 8037833"/>
              <a:gd name="connsiteY85" fmla="*/ 3682789 h 3784177"/>
              <a:gd name="connsiteX86" fmla="*/ 1268521 w 8037833"/>
              <a:gd name="connsiteY86" fmla="*/ 3713114 h 3784177"/>
              <a:gd name="connsiteX87" fmla="*/ 1186863 w 8037833"/>
              <a:gd name="connsiteY87" fmla="*/ 3736384 h 3784177"/>
              <a:gd name="connsiteX88" fmla="*/ 1073929 w 8037833"/>
              <a:gd name="connsiteY88" fmla="*/ 3776166 h 3784177"/>
              <a:gd name="connsiteX89" fmla="*/ 1039167 w 8037833"/>
              <a:gd name="connsiteY89" fmla="*/ 3784177 h 3784177"/>
              <a:gd name="connsiteX90" fmla="*/ 989223 w 8037833"/>
              <a:gd name="connsiteY90" fmla="*/ 3770303 h 3784177"/>
              <a:gd name="connsiteX91" fmla="*/ 907906 w 8037833"/>
              <a:gd name="connsiteY91" fmla="*/ 3757678 h 3784177"/>
              <a:gd name="connsiteX92" fmla="*/ 833137 w 8037833"/>
              <a:gd name="connsiteY92" fmla="*/ 3744175 h 3784177"/>
              <a:gd name="connsiteX93" fmla="*/ 742042 w 8037833"/>
              <a:gd name="connsiteY93" fmla="*/ 3747612 h 3784177"/>
              <a:gd name="connsiteX94" fmla="*/ 659460 w 8037833"/>
              <a:gd name="connsiteY94" fmla="*/ 3740429 h 3784177"/>
              <a:gd name="connsiteX95" fmla="*/ 556552 w 8037833"/>
              <a:gd name="connsiteY95" fmla="*/ 3739124 h 3784177"/>
              <a:gd name="connsiteX96" fmla="*/ 385384 w 8037833"/>
              <a:gd name="connsiteY96" fmla="*/ 3726388 h 3784177"/>
              <a:gd name="connsiteX97" fmla="*/ 339711 w 8037833"/>
              <a:gd name="connsiteY97" fmla="*/ 3718242 h 3784177"/>
              <a:gd name="connsiteX98" fmla="*/ 222239 w 8037833"/>
              <a:gd name="connsiteY98" fmla="*/ 3672335 h 3784177"/>
              <a:gd name="connsiteX99" fmla="*/ 163578 w 8037833"/>
              <a:gd name="connsiteY99" fmla="*/ 3656292 h 3784177"/>
              <a:gd name="connsiteX100" fmla="*/ 72220 w 8037833"/>
              <a:gd name="connsiteY100" fmla="*/ 3645272 h 3784177"/>
              <a:gd name="connsiteX101" fmla="*/ 44395 w 8037833"/>
              <a:gd name="connsiteY101" fmla="*/ 3639455 h 3784177"/>
              <a:gd name="connsiteX102" fmla="*/ 1962 w 8037833"/>
              <a:gd name="connsiteY102" fmla="*/ 3635948 h 3784177"/>
              <a:gd name="connsiteX103" fmla="*/ 0 w 8037833"/>
              <a:gd name="connsiteY103" fmla="*/ 3635261 h 3784177"/>
              <a:gd name="connsiteX104" fmla="*/ 0 w 8037833"/>
              <a:gd name="connsiteY104"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94769 w 8037833"/>
              <a:gd name="connsiteY7" fmla="*/ 3276296 h 3784177"/>
              <a:gd name="connsiteX8" fmla="*/ 7241630 w 8037833"/>
              <a:gd name="connsiteY8" fmla="*/ 3258619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5026577 w 8037833"/>
              <a:gd name="connsiteY32" fmla="*/ 3465714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53651 w 8037833"/>
              <a:gd name="connsiteY47" fmla="*/ 3706181 h 3784177"/>
              <a:gd name="connsiteX48" fmla="*/ 4071732 w 8037833"/>
              <a:gd name="connsiteY48" fmla="*/ 3732513 h 3784177"/>
              <a:gd name="connsiteX49" fmla="*/ 4045924 w 8037833"/>
              <a:gd name="connsiteY49" fmla="*/ 3739404 h 3784177"/>
              <a:gd name="connsiteX50" fmla="*/ 4032171 w 8037833"/>
              <a:gd name="connsiteY50" fmla="*/ 3745523 h 3784177"/>
              <a:gd name="connsiteX51" fmla="*/ 4011556 w 8037833"/>
              <a:gd name="connsiteY51" fmla="*/ 3729673 h 3784177"/>
              <a:gd name="connsiteX52" fmla="*/ 3985774 w 8037833"/>
              <a:gd name="connsiteY52" fmla="*/ 3736547 h 3784177"/>
              <a:gd name="connsiteX53" fmla="*/ 3979769 w 8037833"/>
              <a:gd name="connsiteY53" fmla="*/ 3738769 h 3784177"/>
              <a:gd name="connsiteX54" fmla="*/ 3950014 w 8037833"/>
              <a:gd name="connsiteY54" fmla="*/ 3726942 h 3784177"/>
              <a:gd name="connsiteX55" fmla="*/ 3934671 w 8037833"/>
              <a:gd name="connsiteY55" fmla="*/ 3723339 h 3784177"/>
              <a:gd name="connsiteX56" fmla="*/ 3930274 w 8037833"/>
              <a:gd name="connsiteY56" fmla="*/ 3717148 h 3784177"/>
              <a:gd name="connsiteX57" fmla="*/ 3907660 w 8037833"/>
              <a:gd name="connsiteY57" fmla="*/ 3714456 h 3784177"/>
              <a:gd name="connsiteX58" fmla="*/ 3905087 w 8037833"/>
              <a:gd name="connsiteY58" fmla="*/ 3716098 h 3784177"/>
              <a:gd name="connsiteX59" fmla="*/ 3886347 w 8037833"/>
              <a:gd name="connsiteY59" fmla="*/ 3706620 h 3784177"/>
              <a:gd name="connsiteX60" fmla="*/ 3870533 w 8037833"/>
              <a:gd name="connsiteY60" fmla="*/ 3689905 h 3784177"/>
              <a:gd name="connsiteX61" fmla="*/ 3678563 w 8037833"/>
              <a:gd name="connsiteY61" fmla="*/ 3694486 h 3784177"/>
              <a:gd name="connsiteX62" fmla="*/ 3524121 w 8037833"/>
              <a:gd name="connsiteY62" fmla="*/ 3642736 h 3784177"/>
              <a:gd name="connsiteX63" fmla="*/ 3373519 w 8037833"/>
              <a:gd name="connsiteY63" fmla="*/ 3665785 h 3784177"/>
              <a:gd name="connsiteX64" fmla="*/ 3114267 w 8037833"/>
              <a:gd name="connsiteY64" fmla="*/ 3638983 h 3784177"/>
              <a:gd name="connsiteX65" fmla="*/ 2989722 w 8037833"/>
              <a:gd name="connsiteY65" fmla="*/ 3623230 h 3784177"/>
              <a:gd name="connsiteX66" fmla="*/ 2965734 w 8037833"/>
              <a:gd name="connsiteY66" fmla="*/ 3635676 h 3784177"/>
              <a:gd name="connsiteX67" fmla="*/ 2961603 w 8037833"/>
              <a:gd name="connsiteY67" fmla="*/ 3638221 h 3784177"/>
              <a:gd name="connsiteX68" fmla="*/ 2944959 w 8037833"/>
              <a:gd name="connsiteY68" fmla="*/ 3639723 h 3784177"/>
              <a:gd name="connsiteX69" fmla="*/ 2940402 w 8037833"/>
              <a:gd name="connsiteY69" fmla="*/ 3651000 h 3784177"/>
              <a:gd name="connsiteX70" fmla="*/ 2884777 w 8037833"/>
              <a:gd name="connsiteY70" fmla="*/ 3660775 h 3784177"/>
              <a:gd name="connsiteX71" fmla="*/ 2739034 w 8037833"/>
              <a:gd name="connsiteY71" fmla="*/ 3647396 h 3784177"/>
              <a:gd name="connsiteX72" fmla="*/ 2651827 w 8037833"/>
              <a:gd name="connsiteY72" fmla="*/ 3646306 h 3784177"/>
              <a:gd name="connsiteX73" fmla="*/ 2618680 w 8037833"/>
              <a:gd name="connsiteY73" fmla="*/ 3656755 h 3784177"/>
              <a:gd name="connsiteX74" fmla="*/ 2572404 w 8037833"/>
              <a:gd name="connsiteY74" fmla="*/ 3664043 h 3784177"/>
              <a:gd name="connsiteX75" fmla="*/ 2423704 w 8037833"/>
              <a:gd name="connsiteY75" fmla="*/ 3658079 h 3784177"/>
              <a:gd name="connsiteX76" fmla="*/ 2301172 w 8037833"/>
              <a:gd name="connsiteY76" fmla="*/ 3663053 h 3784177"/>
              <a:gd name="connsiteX77" fmla="*/ 2258745 w 8037833"/>
              <a:gd name="connsiteY77" fmla="*/ 3673229 h 3784177"/>
              <a:gd name="connsiteX78" fmla="*/ 2082844 w 8037833"/>
              <a:gd name="connsiteY78" fmla="*/ 3645349 h 3784177"/>
              <a:gd name="connsiteX79" fmla="*/ 1938480 w 8037833"/>
              <a:gd name="connsiteY79" fmla="*/ 3601439 h 3784177"/>
              <a:gd name="connsiteX80" fmla="*/ 1900166 w 8037833"/>
              <a:gd name="connsiteY80" fmla="*/ 3609358 h 3784177"/>
              <a:gd name="connsiteX81" fmla="*/ 1704758 w 8037833"/>
              <a:gd name="connsiteY81" fmla="*/ 3637625 h 3784177"/>
              <a:gd name="connsiteX82" fmla="*/ 1664576 w 8037833"/>
              <a:gd name="connsiteY82" fmla="*/ 3638572 h 3784177"/>
              <a:gd name="connsiteX83" fmla="*/ 1577459 w 8037833"/>
              <a:gd name="connsiteY83" fmla="*/ 3658824 h 3784177"/>
              <a:gd name="connsiteX84" fmla="*/ 1527269 w 8037833"/>
              <a:gd name="connsiteY84" fmla="*/ 3663088 h 3784177"/>
              <a:gd name="connsiteX85" fmla="*/ 1390118 w 8037833"/>
              <a:gd name="connsiteY85" fmla="*/ 3682789 h 3784177"/>
              <a:gd name="connsiteX86" fmla="*/ 1268521 w 8037833"/>
              <a:gd name="connsiteY86" fmla="*/ 3713114 h 3784177"/>
              <a:gd name="connsiteX87" fmla="*/ 1186863 w 8037833"/>
              <a:gd name="connsiteY87" fmla="*/ 3736384 h 3784177"/>
              <a:gd name="connsiteX88" fmla="*/ 1073929 w 8037833"/>
              <a:gd name="connsiteY88" fmla="*/ 3776166 h 3784177"/>
              <a:gd name="connsiteX89" fmla="*/ 1039167 w 8037833"/>
              <a:gd name="connsiteY89" fmla="*/ 3784177 h 3784177"/>
              <a:gd name="connsiteX90" fmla="*/ 989223 w 8037833"/>
              <a:gd name="connsiteY90" fmla="*/ 3770303 h 3784177"/>
              <a:gd name="connsiteX91" fmla="*/ 907906 w 8037833"/>
              <a:gd name="connsiteY91" fmla="*/ 3757678 h 3784177"/>
              <a:gd name="connsiteX92" fmla="*/ 833137 w 8037833"/>
              <a:gd name="connsiteY92" fmla="*/ 3744175 h 3784177"/>
              <a:gd name="connsiteX93" fmla="*/ 742042 w 8037833"/>
              <a:gd name="connsiteY93" fmla="*/ 3747612 h 3784177"/>
              <a:gd name="connsiteX94" fmla="*/ 659460 w 8037833"/>
              <a:gd name="connsiteY94" fmla="*/ 3740429 h 3784177"/>
              <a:gd name="connsiteX95" fmla="*/ 556552 w 8037833"/>
              <a:gd name="connsiteY95" fmla="*/ 3739124 h 3784177"/>
              <a:gd name="connsiteX96" fmla="*/ 385384 w 8037833"/>
              <a:gd name="connsiteY96" fmla="*/ 3726388 h 3784177"/>
              <a:gd name="connsiteX97" fmla="*/ 339711 w 8037833"/>
              <a:gd name="connsiteY97" fmla="*/ 3718242 h 3784177"/>
              <a:gd name="connsiteX98" fmla="*/ 222239 w 8037833"/>
              <a:gd name="connsiteY98" fmla="*/ 3672335 h 3784177"/>
              <a:gd name="connsiteX99" fmla="*/ 163578 w 8037833"/>
              <a:gd name="connsiteY99" fmla="*/ 3656292 h 3784177"/>
              <a:gd name="connsiteX100" fmla="*/ 72220 w 8037833"/>
              <a:gd name="connsiteY100" fmla="*/ 3645272 h 3784177"/>
              <a:gd name="connsiteX101" fmla="*/ 44395 w 8037833"/>
              <a:gd name="connsiteY101" fmla="*/ 3639455 h 3784177"/>
              <a:gd name="connsiteX102" fmla="*/ 1962 w 8037833"/>
              <a:gd name="connsiteY102" fmla="*/ 3635948 h 3784177"/>
              <a:gd name="connsiteX103" fmla="*/ 0 w 8037833"/>
              <a:gd name="connsiteY103" fmla="*/ 3635261 h 3784177"/>
              <a:gd name="connsiteX104" fmla="*/ 0 w 8037833"/>
              <a:gd name="connsiteY104"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94769 w 8037833"/>
              <a:gd name="connsiteY7" fmla="*/ 3276296 h 3784177"/>
              <a:gd name="connsiteX8" fmla="*/ 7293055 w 8037833"/>
              <a:gd name="connsiteY8" fmla="*/ 3276425 h 3784177"/>
              <a:gd name="connsiteX9" fmla="*/ 7197338 w 8037833"/>
              <a:gd name="connsiteY9" fmla="*/ 3224751 h 3784177"/>
              <a:gd name="connsiteX10" fmla="*/ 7180777 w 8037833"/>
              <a:gd name="connsiteY10" fmla="*/ 3222826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5026577 w 8037833"/>
              <a:gd name="connsiteY32" fmla="*/ 3465714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53651 w 8037833"/>
              <a:gd name="connsiteY47" fmla="*/ 3706181 h 3784177"/>
              <a:gd name="connsiteX48" fmla="*/ 4071732 w 8037833"/>
              <a:gd name="connsiteY48" fmla="*/ 3732513 h 3784177"/>
              <a:gd name="connsiteX49" fmla="*/ 4045924 w 8037833"/>
              <a:gd name="connsiteY49" fmla="*/ 3739404 h 3784177"/>
              <a:gd name="connsiteX50" fmla="*/ 4032171 w 8037833"/>
              <a:gd name="connsiteY50" fmla="*/ 3745523 h 3784177"/>
              <a:gd name="connsiteX51" fmla="*/ 4011556 w 8037833"/>
              <a:gd name="connsiteY51" fmla="*/ 3729673 h 3784177"/>
              <a:gd name="connsiteX52" fmla="*/ 3985774 w 8037833"/>
              <a:gd name="connsiteY52" fmla="*/ 3736547 h 3784177"/>
              <a:gd name="connsiteX53" fmla="*/ 3979769 w 8037833"/>
              <a:gd name="connsiteY53" fmla="*/ 3738769 h 3784177"/>
              <a:gd name="connsiteX54" fmla="*/ 3950014 w 8037833"/>
              <a:gd name="connsiteY54" fmla="*/ 3726942 h 3784177"/>
              <a:gd name="connsiteX55" fmla="*/ 3934671 w 8037833"/>
              <a:gd name="connsiteY55" fmla="*/ 3723339 h 3784177"/>
              <a:gd name="connsiteX56" fmla="*/ 3930274 w 8037833"/>
              <a:gd name="connsiteY56" fmla="*/ 3717148 h 3784177"/>
              <a:gd name="connsiteX57" fmla="*/ 3907660 w 8037833"/>
              <a:gd name="connsiteY57" fmla="*/ 3714456 h 3784177"/>
              <a:gd name="connsiteX58" fmla="*/ 3905087 w 8037833"/>
              <a:gd name="connsiteY58" fmla="*/ 3716098 h 3784177"/>
              <a:gd name="connsiteX59" fmla="*/ 3886347 w 8037833"/>
              <a:gd name="connsiteY59" fmla="*/ 3706620 h 3784177"/>
              <a:gd name="connsiteX60" fmla="*/ 3870533 w 8037833"/>
              <a:gd name="connsiteY60" fmla="*/ 3689905 h 3784177"/>
              <a:gd name="connsiteX61" fmla="*/ 3678563 w 8037833"/>
              <a:gd name="connsiteY61" fmla="*/ 3694486 h 3784177"/>
              <a:gd name="connsiteX62" fmla="*/ 3524121 w 8037833"/>
              <a:gd name="connsiteY62" fmla="*/ 3642736 h 3784177"/>
              <a:gd name="connsiteX63" fmla="*/ 3373519 w 8037833"/>
              <a:gd name="connsiteY63" fmla="*/ 3665785 h 3784177"/>
              <a:gd name="connsiteX64" fmla="*/ 3114267 w 8037833"/>
              <a:gd name="connsiteY64" fmla="*/ 3638983 h 3784177"/>
              <a:gd name="connsiteX65" fmla="*/ 2989722 w 8037833"/>
              <a:gd name="connsiteY65" fmla="*/ 3623230 h 3784177"/>
              <a:gd name="connsiteX66" fmla="*/ 2965734 w 8037833"/>
              <a:gd name="connsiteY66" fmla="*/ 3635676 h 3784177"/>
              <a:gd name="connsiteX67" fmla="*/ 2961603 w 8037833"/>
              <a:gd name="connsiteY67" fmla="*/ 3638221 h 3784177"/>
              <a:gd name="connsiteX68" fmla="*/ 2944959 w 8037833"/>
              <a:gd name="connsiteY68" fmla="*/ 3639723 h 3784177"/>
              <a:gd name="connsiteX69" fmla="*/ 2940402 w 8037833"/>
              <a:gd name="connsiteY69" fmla="*/ 3651000 h 3784177"/>
              <a:gd name="connsiteX70" fmla="*/ 2884777 w 8037833"/>
              <a:gd name="connsiteY70" fmla="*/ 3660775 h 3784177"/>
              <a:gd name="connsiteX71" fmla="*/ 2739034 w 8037833"/>
              <a:gd name="connsiteY71" fmla="*/ 3647396 h 3784177"/>
              <a:gd name="connsiteX72" fmla="*/ 2651827 w 8037833"/>
              <a:gd name="connsiteY72" fmla="*/ 3646306 h 3784177"/>
              <a:gd name="connsiteX73" fmla="*/ 2618680 w 8037833"/>
              <a:gd name="connsiteY73" fmla="*/ 3656755 h 3784177"/>
              <a:gd name="connsiteX74" fmla="*/ 2572404 w 8037833"/>
              <a:gd name="connsiteY74" fmla="*/ 3664043 h 3784177"/>
              <a:gd name="connsiteX75" fmla="*/ 2423704 w 8037833"/>
              <a:gd name="connsiteY75" fmla="*/ 3658079 h 3784177"/>
              <a:gd name="connsiteX76" fmla="*/ 2301172 w 8037833"/>
              <a:gd name="connsiteY76" fmla="*/ 3663053 h 3784177"/>
              <a:gd name="connsiteX77" fmla="*/ 2258745 w 8037833"/>
              <a:gd name="connsiteY77" fmla="*/ 3673229 h 3784177"/>
              <a:gd name="connsiteX78" fmla="*/ 2082844 w 8037833"/>
              <a:gd name="connsiteY78" fmla="*/ 3645349 h 3784177"/>
              <a:gd name="connsiteX79" fmla="*/ 1938480 w 8037833"/>
              <a:gd name="connsiteY79" fmla="*/ 3601439 h 3784177"/>
              <a:gd name="connsiteX80" fmla="*/ 1900166 w 8037833"/>
              <a:gd name="connsiteY80" fmla="*/ 3609358 h 3784177"/>
              <a:gd name="connsiteX81" fmla="*/ 1704758 w 8037833"/>
              <a:gd name="connsiteY81" fmla="*/ 3637625 h 3784177"/>
              <a:gd name="connsiteX82" fmla="*/ 1664576 w 8037833"/>
              <a:gd name="connsiteY82" fmla="*/ 3638572 h 3784177"/>
              <a:gd name="connsiteX83" fmla="*/ 1577459 w 8037833"/>
              <a:gd name="connsiteY83" fmla="*/ 3658824 h 3784177"/>
              <a:gd name="connsiteX84" fmla="*/ 1527269 w 8037833"/>
              <a:gd name="connsiteY84" fmla="*/ 3663088 h 3784177"/>
              <a:gd name="connsiteX85" fmla="*/ 1390118 w 8037833"/>
              <a:gd name="connsiteY85" fmla="*/ 3682789 h 3784177"/>
              <a:gd name="connsiteX86" fmla="*/ 1268521 w 8037833"/>
              <a:gd name="connsiteY86" fmla="*/ 3713114 h 3784177"/>
              <a:gd name="connsiteX87" fmla="*/ 1186863 w 8037833"/>
              <a:gd name="connsiteY87" fmla="*/ 3736384 h 3784177"/>
              <a:gd name="connsiteX88" fmla="*/ 1073929 w 8037833"/>
              <a:gd name="connsiteY88" fmla="*/ 3776166 h 3784177"/>
              <a:gd name="connsiteX89" fmla="*/ 1039167 w 8037833"/>
              <a:gd name="connsiteY89" fmla="*/ 3784177 h 3784177"/>
              <a:gd name="connsiteX90" fmla="*/ 989223 w 8037833"/>
              <a:gd name="connsiteY90" fmla="*/ 3770303 h 3784177"/>
              <a:gd name="connsiteX91" fmla="*/ 907906 w 8037833"/>
              <a:gd name="connsiteY91" fmla="*/ 3757678 h 3784177"/>
              <a:gd name="connsiteX92" fmla="*/ 833137 w 8037833"/>
              <a:gd name="connsiteY92" fmla="*/ 3744175 h 3784177"/>
              <a:gd name="connsiteX93" fmla="*/ 742042 w 8037833"/>
              <a:gd name="connsiteY93" fmla="*/ 3747612 h 3784177"/>
              <a:gd name="connsiteX94" fmla="*/ 659460 w 8037833"/>
              <a:gd name="connsiteY94" fmla="*/ 3740429 h 3784177"/>
              <a:gd name="connsiteX95" fmla="*/ 556552 w 8037833"/>
              <a:gd name="connsiteY95" fmla="*/ 3739124 h 3784177"/>
              <a:gd name="connsiteX96" fmla="*/ 385384 w 8037833"/>
              <a:gd name="connsiteY96" fmla="*/ 3726388 h 3784177"/>
              <a:gd name="connsiteX97" fmla="*/ 339711 w 8037833"/>
              <a:gd name="connsiteY97" fmla="*/ 3718242 h 3784177"/>
              <a:gd name="connsiteX98" fmla="*/ 222239 w 8037833"/>
              <a:gd name="connsiteY98" fmla="*/ 3672335 h 3784177"/>
              <a:gd name="connsiteX99" fmla="*/ 163578 w 8037833"/>
              <a:gd name="connsiteY99" fmla="*/ 3656292 h 3784177"/>
              <a:gd name="connsiteX100" fmla="*/ 72220 w 8037833"/>
              <a:gd name="connsiteY100" fmla="*/ 3645272 h 3784177"/>
              <a:gd name="connsiteX101" fmla="*/ 44395 w 8037833"/>
              <a:gd name="connsiteY101" fmla="*/ 3639455 h 3784177"/>
              <a:gd name="connsiteX102" fmla="*/ 1962 w 8037833"/>
              <a:gd name="connsiteY102" fmla="*/ 3635948 h 3784177"/>
              <a:gd name="connsiteX103" fmla="*/ 0 w 8037833"/>
              <a:gd name="connsiteY103" fmla="*/ 3635261 h 3784177"/>
              <a:gd name="connsiteX104" fmla="*/ 0 w 8037833"/>
              <a:gd name="connsiteY104"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94769 w 8037833"/>
              <a:gd name="connsiteY7" fmla="*/ 3276296 h 3784177"/>
              <a:gd name="connsiteX8" fmla="*/ 7293055 w 8037833"/>
              <a:gd name="connsiteY8" fmla="*/ 3276425 h 3784177"/>
              <a:gd name="connsiteX9" fmla="*/ 7197338 w 8037833"/>
              <a:gd name="connsiteY9" fmla="*/ 3224751 h 3784177"/>
              <a:gd name="connsiteX10" fmla="*/ 7176821 w 8037833"/>
              <a:gd name="connsiteY10" fmla="*/ 3236181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5026577 w 8037833"/>
              <a:gd name="connsiteY32" fmla="*/ 3465714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53651 w 8037833"/>
              <a:gd name="connsiteY47" fmla="*/ 3706181 h 3784177"/>
              <a:gd name="connsiteX48" fmla="*/ 4071732 w 8037833"/>
              <a:gd name="connsiteY48" fmla="*/ 3732513 h 3784177"/>
              <a:gd name="connsiteX49" fmla="*/ 4045924 w 8037833"/>
              <a:gd name="connsiteY49" fmla="*/ 3739404 h 3784177"/>
              <a:gd name="connsiteX50" fmla="*/ 4032171 w 8037833"/>
              <a:gd name="connsiteY50" fmla="*/ 3745523 h 3784177"/>
              <a:gd name="connsiteX51" fmla="*/ 4011556 w 8037833"/>
              <a:gd name="connsiteY51" fmla="*/ 3729673 h 3784177"/>
              <a:gd name="connsiteX52" fmla="*/ 3985774 w 8037833"/>
              <a:gd name="connsiteY52" fmla="*/ 3736547 h 3784177"/>
              <a:gd name="connsiteX53" fmla="*/ 3979769 w 8037833"/>
              <a:gd name="connsiteY53" fmla="*/ 3738769 h 3784177"/>
              <a:gd name="connsiteX54" fmla="*/ 3950014 w 8037833"/>
              <a:gd name="connsiteY54" fmla="*/ 3726942 h 3784177"/>
              <a:gd name="connsiteX55" fmla="*/ 3934671 w 8037833"/>
              <a:gd name="connsiteY55" fmla="*/ 3723339 h 3784177"/>
              <a:gd name="connsiteX56" fmla="*/ 3930274 w 8037833"/>
              <a:gd name="connsiteY56" fmla="*/ 3717148 h 3784177"/>
              <a:gd name="connsiteX57" fmla="*/ 3907660 w 8037833"/>
              <a:gd name="connsiteY57" fmla="*/ 3714456 h 3784177"/>
              <a:gd name="connsiteX58" fmla="*/ 3905087 w 8037833"/>
              <a:gd name="connsiteY58" fmla="*/ 3716098 h 3784177"/>
              <a:gd name="connsiteX59" fmla="*/ 3886347 w 8037833"/>
              <a:gd name="connsiteY59" fmla="*/ 3706620 h 3784177"/>
              <a:gd name="connsiteX60" fmla="*/ 3870533 w 8037833"/>
              <a:gd name="connsiteY60" fmla="*/ 3689905 h 3784177"/>
              <a:gd name="connsiteX61" fmla="*/ 3678563 w 8037833"/>
              <a:gd name="connsiteY61" fmla="*/ 3694486 h 3784177"/>
              <a:gd name="connsiteX62" fmla="*/ 3524121 w 8037833"/>
              <a:gd name="connsiteY62" fmla="*/ 3642736 h 3784177"/>
              <a:gd name="connsiteX63" fmla="*/ 3373519 w 8037833"/>
              <a:gd name="connsiteY63" fmla="*/ 3665785 h 3784177"/>
              <a:gd name="connsiteX64" fmla="*/ 3114267 w 8037833"/>
              <a:gd name="connsiteY64" fmla="*/ 3638983 h 3784177"/>
              <a:gd name="connsiteX65" fmla="*/ 2989722 w 8037833"/>
              <a:gd name="connsiteY65" fmla="*/ 3623230 h 3784177"/>
              <a:gd name="connsiteX66" fmla="*/ 2965734 w 8037833"/>
              <a:gd name="connsiteY66" fmla="*/ 3635676 h 3784177"/>
              <a:gd name="connsiteX67" fmla="*/ 2961603 w 8037833"/>
              <a:gd name="connsiteY67" fmla="*/ 3638221 h 3784177"/>
              <a:gd name="connsiteX68" fmla="*/ 2944959 w 8037833"/>
              <a:gd name="connsiteY68" fmla="*/ 3639723 h 3784177"/>
              <a:gd name="connsiteX69" fmla="*/ 2940402 w 8037833"/>
              <a:gd name="connsiteY69" fmla="*/ 3651000 h 3784177"/>
              <a:gd name="connsiteX70" fmla="*/ 2884777 w 8037833"/>
              <a:gd name="connsiteY70" fmla="*/ 3660775 h 3784177"/>
              <a:gd name="connsiteX71" fmla="*/ 2739034 w 8037833"/>
              <a:gd name="connsiteY71" fmla="*/ 3647396 h 3784177"/>
              <a:gd name="connsiteX72" fmla="*/ 2651827 w 8037833"/>
              <a:gd name="connsiteY72" fmla="*/ 3646306 h 3784177"/>
              <a:gd name="connsiteX73" fmla="*/ 2618680 w 8037833"/>
              <a:gd name="connsiteY73" fmla="*/ 3656755 h 3784177"/>
              <a:gd name="connsiteX74" fmla="*/ 2572404 w 8037833"/>
              <a:gd name="connsiteY74" fmla="*/ 3664043 h 3784177"/>
              <a:gd name="connsiteX75" fmla="*/ 2423704 w 8037833"/>
              <a:gd name="connsiteY75" fmla="*/ 3658079 h 3784177"/>
              <a:gd name="connsiteX76" fmla="*/ 2301172 w 8037833"/>
              <a:gd name="connsiteY76" fmla="*/ 3663053 h 3784177"/>
              <a:gd name="connsiteX77" fmla="*/ 2258745 w 8037833"/>
              <a:gd name="connsiteY77" fmla="*/ 3673229 h 3784177"/>
              <a:gd name="connsiteX78" fmla="*/ 2082844 w 8037833"/>
              <a:gd name="connsiteY78" fmla="*/ 3645349 h 3784177"/>
              <a:gd name="connsiteX79" fmla="*/ 1938480 w 8037833"/>
              <a:gd name="connsiteY79" fmla="*/ 3601439 h 3784177"/>
              <a:gd name="connsiteX80" fmla="*/ 1900166 w 8037833"/>
              <a:gd name="connsiteY80" fmla="*/ 3609358 h 3784177"/>
              <a:gd name="connsiteX81" fmla="*/ 1704758 w 8037833"/>
              <a:gd name="connsiteY81" fmla="*/ 3637625 h 3784177"/>
              <a:gd name="connsiteX82" fmla="*/ 1664576 w 8037833"/>
              <a:gd name="connsiteY82" fmla="*/ 3638572 h 3784177"/>
              <a:gd name="connsiteX83" fmla="*/ 1577459 w 8037833"/>
              <a:gd name="connsiteY83" fmla="*/ 3658824 h 3784177"/>
              <a:gd name="connsiteX84" fmla="*/ 1527269 w 8037833"/>
              <a:gd name="connsiteY84" fmla="*/ 3663088 h 3784177"/>
              <a:gd name="connsiteX85" fmla="*/ 1390118 w 8037833"/>
              <a:gd name="connsiteY85" fmla="*/ 3682789 h 3784177"/>
              <a:gd name="connsiteX86" fmla="*/ 1268521 w 8037833"/>
              <a:gd name="connsiteY86" fmla="*/ 3713114 h 3784177"/>
              <a:gd name="connsiteX87" fmla="*/ 1186863 w 8037833"/>
              <a:gd name="connsiteY87" fmla="*/ 3736384 h 3784177"/>
              <a:gd name="connsiteX88" fmla="*/ 1073929 w 8037833"/>
              <a:gd name="connsiteY88" fmla="*/ 3776166 h 3784177"/>
              <a:gd name="connsiteX89" fmla="*/ 1039167 w 8037833"/>
              <a:gd name="connsiteY89" fmla="*/ 3784177 h 3784177"/>
              <a:gd name="connsiteX90" fmla="*/ 989223 w 8037833"/>
              <a:gd name="connsiteY90" fmla="*/ 3770303 h 3784177"/>
              <a:gd name="connsiteX91" fmla="*/ 907906 w 8037833"/>
              <a:gd name="connsiteY91" fmla="*/ 3757678 h 3784177"/>
              <a:gd name="connsiteX92" fmla="*/ 833137 w 8037833"/>
              <a:gd name="connsiteY92" fmla="*/ 3744175 h 3784177"/>
              <a:gd name="connsiteX93" fmla="*/ 742042 w 8037833"/>
              <a:gd name="connsiteY93" fmla="*/ 3747612 h 3784177"/>
              <a:gd name="connsiteX94" fmla="*/ 659460 w 8037833"/>
              <a:gd name="connsiteY94" fmla="*/ 3740429 h 3784177"/>
              <a:gd name="connsiteX95" fmla="*/ 556552 w 8037833"/>
              <a:gd name="connsiteY95" fmla="*/ 3739124 h 3784177"/>
              <a:gd name="connsiteX96" fmla="*/ 385384 w 8037833"/>
              <a:gd name="connsiteY96" fmla="*/ 3726388 h 3784177"/>
              <a:gd name="connsiteX97" fmla="*/ 339711 w 8037833"/>
              <a:gd name="connsiteY97" fmla="*/ 3718242 h 3784177"/>
              <a:gd name="connsiteX98" fmla="*/ 222239 w 8037833"/>
              <a:gd name="connsiteY98" fmla="*/ 3672335 h 3784177"/>
              <a:gd name="connsiteX99" fmla="*/ 163578 w 8037833"/>
              <a:gd name="connsiteY99" fmla="*/ 3656292 h 3784177"/>
              <a:gd name="connsiteX100" fmla="*/ 72220 w 8037833"/>
              <a:gd name="connsiteY100" fmla="*/ 3645272 h 3784177"/>
              <a:gd name="connsiteX101" fmla="*/ 44395 w 8037833"/>
              <a:gd name="connsiteY101" fmla="*/ 3639455 h 3784177"/>
              <a:gd name="connsiteX102" fmla="*/ 1962 w 8037833"/>
              <a:gd name="connsiteY102" fmla="*/ 3635948 h 3784177"/>
              <a:gd name="connsiteX103" fmla="*/ 0 w 8037833"/>
              <a:gd name="connsiteY103" fmla="*/ 3635261 h 3784177"/>
              <a:gd name="connsiteX104" fmla="*/ 0 w 8037833"/>
              <a:gd name="connsiteY104"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94769 w 8037833"/>
              <a:gd name="connsiteY7" fmla="*/ 3276296 h 3784177"/>
              <a:gd name="connsiteX8" fmla="*/ 7293055 w 8037833"/>
              <a:gd name="connsiteY8" fmla="*/ 3276425 h 3784177"/>
              <a:gd name="connsiteX9" fmla="*/ 7225028 w 8037833"/>
              <a:gd name="connsiteY9" fmla="*/ 3269266 h 3784177"/>
              <a:gd name="connsiteX10" fmla="*/ 7176821 w 8037833"/>
              <a:gd name="connsiteY10" fmla="*/ 3236181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5026577 w 8037833"/>
              <a:gd name="connsiteY32" fmla="*/ 3465714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53651 w 8037833"/>
              <a:gd name="connsiteY47" fmla="*/ 3706181 h 3784177"/>
              <a:gd name="connsiteX48" fmla="*/ 4071732 w 8037833"/>
              <a:gd name="connsiteY48" fmla="*/ 3732513 h 3784177"/>
              <a:gd name="connsiteX49" fmla="*/ 4045924 w 8037833"/>
              <a:gd name="connsiteY49" fmla="*/ 3739404 h 3784177"/>
              <a:gd name="connsiteX50" fmla="*/ 4032171 w 8037833"/>
              <a:gd name="connsiteY50" fmla="*/ 3745523 h 3784177"/>
              <a:gd name="connsiteX51" fmla="*/ 4011556 w 8037833"/>
              <a:gd name="connsiteY51" fmla="*/ 3729673 h 3784177"/>
              <a:gd name="connsiteX52" fmla="*/ 3985774 w 8037833"/>
              <a:gd name="connsiteY52" fmla="*/ 3736547 h 3784177"/>
              <a:gd name="connsiteX53" fmla="*/ 3979769 w 8037833"/>
              <a:gd name="connsiteY53" fmla="*/ 3738769 h 3784177"/>
              <a:gd name="connsiteX54" fmla="*/ 3950014 w 8037833"/>
              <a:gd name="connsiteY54" fmla="*/ 3726942 h 3784177"/>
              <a:gd name="connsiteX55" fmla="*/ 3934671 w 8037833"/>
              <a:gd name="connsiteY55" fmla="*/ 3723339 h 3784177"/>
              <a:gd name="connsiteX56" fmla="*/ 3930274 w 8037833"/>
              <a:gd name="connsiteY56" fmla="*/ 3717148 h 3784177"/>
              <a:gd name="connsiteX57" fmla="*/ 3907660 w 8037833"/>
              <a:gd name="connsiteY57" fmla="*/ 3714456 h 3784177"/>
              <a:gd name="connsiteX58" fmla="*/ 3905087 w 8037833"/>
              <a:gd name="connsiteY58" fmla="*/ 3716098 h 3784177"/>
              <a:gd name="connsiteX59" fmla="*/ 3886347 w 8037833"/>
              <a:gd name="connsiteY59" fmla="*/ 3706620 h 3784177"/>
              <a:gd name="connsiteX60" fmla="*/ 3870533 w 8037833"/>
              <a:gd name="connsiteY60" fmla="*/ 3689905 h 3784177"/>
              <a:gd name="connsiteX61" fmla="*/ 3678563 w 8037833"/>
              <a:gd name="connsiteY61" fmla="*/ 3694486 h 3784177"/>
              <a:gd name="connsiteX62" fmla="*/ 3524121 w 8037833"/>
              <a:gd name="connsiteY62" fmla="*/ 3642736 h 3784177"/>
              <a:gd name="connsiteX63" fmla="*/ 3373519 w 8037833"/>
              <a:gd name="connsiteY63" fmla="*/ 3665785 h 3784177"/>
              <a:gd name="connsiteX64" fmla="*/ 3114267 w 8037833"/>
              <a:gd name="connsiteY64" fmla="*/ 3638983 h 3784177"/>
              <a:gd name="connsiteX65" fmla="*/ 2989722 w 8037833"/>
              <a:gd name="connsiteY65" fmla="*/ 3623230 h 3784177"/>
              <a:gd name="connsiteX66" fmla="*/ 2965734 w 8037833"/>
              <a:gd name="connsiteY66" fmla="*/ 3635676 h 3784177"/>
              <a:gd name="connsiteX67" fmla="*/ 2961603 w 8037833"/>
              <a:gd name="connsiteY67" fmla="*/ 3638221 h 3784177"/>
              <a:gd name="connsiteX68" fmla="*/ 2944959 w 8037833"/>
              <a:gd name="connsiteY68" fmla="*/ 3639723 h 3784177"/>
              <a:gd name="connsiteX69" fmla="*/ 2940402 w 8037833"/>
              <a:gd name="connsiteY69" fmla="*/ 3651000 h 3784177"/>
              <a:gd name="connsiteX70" fmla="*/ 2884777 w 8037833"/>
              <a:gd name="connsiteY70" fmla="*/ 3660775 h 3784177"/>
              <a:gd name="connsiteX71" fmla="*/ 2739034 w 8037833"/>
              <a:gd name="connsiteY71" fmla="*/ 3647396 h 3784177"/>
              <a:gd name="connsiteX72" fmla="*/ 2651827 w 8037833"/>
              <a:gd name="connsiteY72" fmla="*/ 3646306 h 3784177"/>
              <a:gd name="connsiteX73" fmla="*/ 2618680 w 8037833"/>
              <a:gd name="connsiteY73" fmla="*/ 3656755 h 3784177"/>
              <a:gd name="connsiteX74" fmla="*/ 2572404 w 8037833"/>
              <a:gd name="connsiteY74" fmla="*/ 3664043 h 3784177"/>
              <a:gd name="connsiteX75" fmla="*/ 2423704 w 8037833"/>
              <a:gd name="connsiteY75" fmla="*/ 3658079 h 3784177"/>
              <a:gd name="connsiteX76" fmla="*/ 2301172 w 8037833"/>
              <a:gd name="connsiteY76" fmla="*/ 3663053 h 3784177"/>
              <a:gd name="connsiteX77" fmla="*/ 2258745 w 8037833"/>
              <a:gd name="connsiteY77" fmla="*/ 3673229 h 3784177"/>
              <a:gd name="connsiteX78" fmla="*/ 2082844 w 8037833"/>
              <a:gd name="connsiteY78" fmla="*/ 3645349 h 3784177"/>
              <a:gd name="connsiteX79" fmla="*/ 1938480 w 8037833"/>
              <a:gd name="connsiteY79" fmla="*/ 3601439 h 3784177"/>
              <a:gd name="connsiteX80" fmla="*/ 1900166 w 8037833"/>
              <a:gd name="connsiteY80" fmla="*/ 3609358 h 3784177"/>
              <a:gd name="connsiteX81" fmla="*/ 1704758 w 8037833"/>
              <a:gd name="connsiteY81" fmla="*/ 3637625 h 3784177"/>
              <a:gd name="connsiteX82" fmla="*/ 1664576 w 8037833"/>
              <a:gd name="connsiteY82" fmla="*/ 3638572 h 3784177"/>
              <a:gd name="connsiteX83" fmla="*/ 1577459 w 8037833"/>
              <a:gd name="connsiteY83" fmla="*/ 3658824 h 3784177"/>
              <a:gd name="connsiteX84" fmla="*/ 1527269 w 8037833"/>
              <a:gd name="connsiteY84" fmla="*/ 3663088 h 3784177"/>
              <a:gd name="connsiteX85" fmla="*/ 1390118 w 8037833"/>
              <a:gd name="connsiteY85" fmla="*/ 3682789 h 3784177"/>
              <a:gd name="connsiteX86" fmla="*/ 1268521 w 8037833"/>
              <a:gd name="connsiteY86" fmla="*/ 3713114 h 3784177"/>
              <a:gd name="connsiteX87" fmla="*/ 1186863 w 8037833"/>
              <a:gd name="connsiteY87" fmla="*/ 3736384 h 3784177"/>
              <a:gd name="connsiteX88" fmla="*/ 1073929 w 8037833"/>
              <a:gd name="connsiteY88" fmla="*/ 3776166 h 3784177"/>
              <a:gd name="connsiteX89" fmla="*/ 1039167 w 8037833"/>
              <a:gd name="connsiteY89" fmla="*/ 3784177 h 3784177"/>
              <a:gd name="connsiteX90" fmla="*/ 989223 w 8037833"/>
              <a:gd name="connsiteY90" fmla="*/ 3770303 h 3784177"/>
              <a:gd name="connsiteX91" fmla="*/ 907906 w 8037833"/>
              <a:gd name="connsiteY91" fmla="*/ 3757678 h 3784177"/>
              <a:gd name="connsiteX92" fmla="*/ 833137 w 8037833"/>
              <a:gd name="connsiteY92" fmla="*/ 3744175 h 3784177"/>
              <a:gd name="connsiteX93" fmla="*/ 742042 w 8037833"/>
              <a:gd name="connsiteY93" fmla="*/ 3747612 h 3784177"/>
              <a:gd name="connsiteX94" fmla="*/ 659460 w 8037833"/>
              <a:gd name="connsiteY94" fmla="*/ 3740429 h 3784177"/>
              <a:gd name="connsiteX95" fmla="*/ 556552 w 8037833"/>
              <a:gd name="connsiteY95" fmla="*/ 3739124 h 3784177"/>
              <a:gd name="connsiteX96" fmla="*/ 385384 w 8037833"/>
              <a:gd name="connsiteY96" fmla="*/ 3726388 h 3784177"/>
              <a:gd name="connsiteX97" fmla="*/ 339711 w 8037833"/>
              <a:gd name="connsiteY97" fmla="*/ 3718242 h 3784177"/>
              <a:gd name="connsiteX98" fmla="*/ 222239 w 8037833"/>
              <a:gd name="connsiteY98" fmla="*/ 3672335 h 3784177"/>
              <a:gd name="connsiteX99" fmla="*/ 163578 w 8037833"/>
              <a:gd name="connsiteY99" fmla="*/ 3656292 h 3784177"/>
              <a:gd name="connsiteX100" fmla="*/ 72220 w 8037833"/>
              <a:gd name="connsiteY100" fmla="*/ 3645272 h 3784177"/>
              <a:gd name="connsiteX101" fmla="*/ 44395 w 8037833"/>
              <a:gd name="connsiteY101" fmla="*/ 3639455 h 3784177"/>
              <a:gd name="connsiteX102" fmla="*/ 1962 w 8037833"/>
              <a:gd name="connsiteY102" fmla="*/ 3635948 h 3784177"/>
              <a:gd name="connsiteX103" fmla="*/ 0 w 8037833"/>
              <a:gd name="connsiteY103" fmla="*/ 3635261 h 3784177"/>
              <a:gd name="connsiteX104" fmla="*/ 0 w 8037833"/>
              <a:gd name="connsiteY104"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88760 w 8037833"/>
              <a:gd name="connsiteY6" fmla="*/ 3183782 h 3784177"/>
              <a:gd name="connsiteX7" fmla="*/ 7394769 w 8037833"/>
              <a:gd name="connsiteY7" fmla="*/ 3276296 h 3784177"/>
              <a:gd name="connsiteX8" fmla="*/ 7293055 w 8037833"/>
              <a:gd name="connsiteY8" fmla="*/ 3276425 h 3784177"/>
              <a:gd name="connsiteX9" fmla="*/ 7225028 w 8037833"/>
              <a:gd name="connsiteY9" fmla="*/ 3269266 h 3784177"/>
              <a:gd name="connsiteX10" fmla="*/ 7180777 w 8037833"/>
              <a:gd name="connsiteY10" fmla="*/ 3262890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5026577 w 8037833"/>
              <a:gd name="connsiteY32" fmla="*/ 3465714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53651 w 8037833"/>
              <a:gd name="connsiteY47" fmla="*/ 3706181 h 3784177"/>
              <a:gd name="connsiteX48" fmla="*/ 4071732 w 8037833"/>
              <a:gd name="connsiteY48" fmla="*/ 3732513 h 3784177"/>
              <a:gd name="connsiteX49" fmla="*/ 4045924 w 8037833"/>
              <a:gd name="connsiteY49" fmla="*/ 3739404 h 3784177"/>
              <a:gd name="connsiteX50" fmla="*/ 4032171 w 8037833"/>
              <a:gd name="connsiteY50" fmla="*/ 3745523 h 3784177"/>
              <a:gd name="connsiteX51" fmla="*/ 4011556 w 8037833"/>
              <a:gd name="connsiteY51" fmla="*/ 3729673 h 3784177"/>
              <a:gd name="connsiteX52" fmla="*/ 3985774 w 8037833"/>
              <a:gd name="connsiteY52" fmla="*/ 3736547 h 3784177"/>
              <a:gd name="connsiteX53" fmla="*/ 3979769 w 8037833"/>
              <a:gd name="connsiteY53" fmla="*/ 3738769 h 3784177"/>
              <a:gd name="connsiteX54" fmla="*/ 3950014 w 8037833"/>
              <a:gd name="connsiteY54" fmla="*/ 3726942 h 3784177"/>
              <a:gd name="connsiteX55" fmla="*/ 3934671 w 8037833"/>
              <a:gd name="connsiteY55" fmla="*/ 3723339 h 3784177"/>
              <a:gd name="connsiteX56" fmla="*/ 3930274 w 8037833"/>
              <a:gd name="connsiteY56" fmla="*/ 3717148 h 3784177"/>
              <a:gd name="connsiteX57" fmla="*/ 3907660 w 8037833"/>
              <a:gd name="connsiteY57" fmla="*/ 3714456 h 3784177"/>
              <a:gd name="connsiteX58" fmla="*/ 3905087 w 8037833"/>
              <a:gd name="connsiteY58" fmla="*/ 3716098 h 3784177"/>
              <a:gd name="connsiteX59" fmla="*/ 3886347 w 8037833"/>
              <a:gd name="connsiteY59" fmla="*/ 3706620 h 3784177"/>
              <a:gd name="connsiteX60" fmla="*/ 3870533 w 8037833"/>
              <a:gd name="connsiteY60" fmla="*/ 3689905 h 3784177"/>
              <a:gd name="connsiteX61" fmla="*/ 3678563 w 8037833"/>
              <a:gd name="connsiteY61" fmla="*/ 3694486 h 3784177"/>
              <a:gd name="connsiteX62" fmla="*/ 3524121 w 8037833"/>
              <a:gd name="connsiteY62" fmla="*/ 3642736 h 3784177"/>
              <a:gd name="connsiteX63" fmla="*/ 3373519 w 8037833"/>
              <a:gd name="connsiteY63" fmla="*/ 3665785 h 3784177"/>
              <a:gd name="connsiteX64" fmla="*/ 3114267 w 8037833"/>
              <a:gd name="connsiteY64" fmla="*/ 3638983 h 3784177"/>
              <a:gd name="connsiteX65" fmla="*/ 2989722 w 8037833"/>
              <a:gd name="connsiteY65" fmla="*/ 3623230 h 3784177"/>
              <a:gd name="connsiteX66" fmla="*/ 2965734 w 8037833"/>
              <a:gd name="connsiteY66" fmla="*/ 3635676 h 3784177"/>
              <a:gd name="connsiteX67" fmla="*/ 2961603 w 8037833"/>
              <a:gd name="connsiteY67" fmla="*/ 3638221 h 3784177"/>
              <a:gd name="connsiteX68" fmla="*/ 2944959 w 8037833"/>
              <a:gd name="connsiteY68" fmla="*/ 3639723 h 3784177"/>
              <a:gd name="connsiteX69" fmla="*/ 2940402 w 8037833"/>
              <a:gd name="connsiteY69" fmla="*/ 3651000 h 3784177"/>
              <a:gd name="connsiteX70" fmla="*/ 2884777 w 8037833"/>
              <a:gd name="connsiteY70" fmla="*/ 3660775 h 3784177"/>
              <a:gd name="connsiteX71" fmla="*/ 2739034 w 8037833"/>
              <a:gd name="connsiteY71" fmla="*/ 3647396 h 3784177"/>
              <a:gd name="connsiteX72" fmla="*/ 2651827 w 8037833"/>
              <a:gd name="connsiteY72" fmla="*/ 3646306 h 3784177"/>
              <a:gd name="connsiteX73" fmla="*/ 2618680 w 8037833"/>
              <a:gd name="connsiteY73" fmla="*/ 3656755 h 3784177"/>
              <a:gd name="connsiteX74" fmla="*/ 2572404 w 8037833"/>
              <a:gd name="connsiteY74" fmla="*/ 3664043 h 3784177"/>
              <a:gd name="connsiteX75" fmla="*/ 2423704 w 8037833"/>
              <a:gd name="connsiteY75" fmla="*/ 3658079 h 3784177"/>
              <a:gd name="connsiteX76" fmla="*/ 2301172 w 8037833"/>
              <a:gd name="connsiteY76" fmla="*/ 3663053 h 3784177"/>
              <a:gd name="connsiteX77" fmla="*/ 2258745 w 8037833"/>
              <a:gd name="connsiteY77" fmla="*/ 3673229 h 3784177"/>
              <a:gd name="connsiteX78" fmla="*/ 2082844 w 8037833"/>
              <a:gd name="connsiteY78" fmla="*/ 3645349 h 3784177"/>
              <a:gd name="connsiteX79" fmla="*/ 1938480 w 8037833"/>
              <a:gd name="connsiteY79" fmla="*/ 3601439 h 3784177"/>
              <a:gd name="connsiteX80" fmla="*/ 1900166 w 8037833"/>
              <a:gd name="connsiteY80" fmla="*/ 3609358 h 3784177"/>
              <a:gd name="connsiteX81" fmla="*/ 1704758 w 8037833"/>
              <a:gd name="connsiteY81" fmla="*/ 3637625 h 3784177"/>
              <a:gd name="connsiteX82" fmla="*/ 1664576 w 8037833"/>
              <a:gd name="connsiteY82" fmla="*/ 3638572 h 3784177"/>
              <a:gd name="connsiteX83" fmla="*/ 1577459 w 8037833"/>
              <a:gd name="connsiteY83" fmla="*/ 3658824 h 3784177"/>
              <a:gd name="connsiteX84" fmla="*/ 1527269 w 8037833"/>
              <a:gd name="connsiteY84" fmla="*/ 3663088 h 3784177"/>
              <a:gd name="connsiteX85" fmla="*/ 1390118 w 8037833"/>
              <a:gd name="connsiteY85" fmla="*/ 3682789 h 3784177"/>
              <a:gd name="connsiteX86" fmla="*/ 1268521 w 8037833"/>
              <a:gd name="connsiteY86" fmla="*/ 3713114 h 3784177"/>
              <a:gd name="connsiteX87" fmla="*/ 1186863 w 8037833"/>
              <a:gd name="connsiteY87" fmla="*/ 3736384 h 3784177"/>
              <a:gd name="connsiteX88" fmla="*/ 1073929 w 8037833"/>
              <a:gd name="connsiteY88" fmla="*/ 3776166 h 3784177"/>
              <a:gd name="connsiteX89" fmla="*/ 1039167 w 8037833"/>
              <a:gd name="connsiteY89" fmla="*/ 3784177 h 3784177"/>
              <a:gd name="connsiteX90" fmla="*/ 989223 w 8037833"/>
              <a:gd name="connsiteY90" fmla="*/ 3770303 h 3784177"/>
              <a:gd name="connsiteX91" fmla="*/ 907906 w 8037833"/>
              <a:gd name="connsiteY91" fmla="*/ 3757678 h 3784177"/>
              <a:gd name="connsiteX92" fmla="*/ 833137 w 8037833"/>
              <a:gd name="connsiteY92" fmla="*/ 3744175 h 3784177"/>
              <a:gd name="connsiteX93" fmla="*/ 742042 w 8037833"/>
              <a:gd name="connsiteY93" fmla="*/ 3747612 h 3784177"/>
              <a:gd name="connsiteX94" fmla="*/ 659460 w 8037833"/>
              <a:gd name="connsiteY94" fmla="*/ 3740429 h 3784177"/>
              <a:gd name="connsiteX95" fmla="*/ 556552 w 8037833"/>
              <a:gd name="connsiteY95" fmla="*/ 3739124 h 3784177"/>
              <a:gd name="connsiteX96" fmla="*/ 385384 w 8037833"/>
              <a:gd name="connsiteY96" fmla="*/ 3726388 h 3784177"/>
              <a:gd name="connsiteX97" fmla="*/ 339711 w 8037833"/>
              <a:gd name="connsiteY97" fmla="*/ 3718242 h 3784177"/>
              <a:gd name="connsiteX98" fmla="*/ 222239 w 8037833"/>
              <a:gd name="connsiteY98" fmla="*/ 3672335 h 3784177"/>
              <a:gd name="connsiteX99" fmla="*/ 163578 w 8037833"/>
              <a:gd name="connsiteY99" fmla="*/ 3656292 h 3784177"/>
              <a:gd name="connsiteX100" fmla="*/ 72220 w 8037833"/>
              <a:gd name="connsiteY100" fmla="*/ 3645272 h 3784177"/>
              <a:gd name="connsiteX101" fmla="*/ 44395 w 8037833"/>
              <a:gd name="connsiteY101" fmla="*/ 3639455 h 3784177"/>
              <a:gd name="connsiteX102" fmla="*/ 1962 w 8037833"/>
              <a:gd name="connsiteY102" fmla="*/ 3635948 h 3784177"/>
              <a:gd name="connsiteX103" fmla="*/ 0 w 8037833"/>
              <a:gd name="connsiteY103" fmla="*/ 3635261 h 3784177"/>
              <a:gd name="connsiteX104" fmla="*/ 0 w 8037833"/>
              <a:gd name="connsiteY104"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52740 w 8037833"/>
              <a:gd name="connsiteY5" fmla="*/ 3181149 h 3784177"/>
              <a:gd name="connsiteX6" fmla="*/ 7576893 w 8037833"/>
              <a:gd name="connsiteY6" fmla="*/ 3201588 h 3784177"/>
              <a:gd name="connsiteX7" fmla="*/ 7394769 w 8037833"/>
              <a:gd name="connsiteY7" fmla="*/ 3276296 h 3784177"/>
              <a:gd name="connsiteX8" fmla="*/ 7293055 w 8037833"/>
              <a:gd name="connsiteY8" fmla="*/ 3276425 h 3784177"/>
              <a:gd name="connsiteX9" fmla="*/ 7225028 w 8037833"/>
              <a:gd name="connsiteY9" fmla="*/ 3269266 h 3784177"/>
              <a:gd name="connsiteX10" fmla="*/ 7180777 w 8037833"/>
              <a:gd name="connsiteY10" fmla="*/ 3262890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5026577 w 8037833"/>
              <a:gd name="connsiteY32" fmla="*/ 3465714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53651 w 8037833"/>
              <a:gd name="connsiteY47" fmla="*/ 3706181 h 3784177"/>
              <a:gd name="connsiteX48" fmla="*/ 4071732 w 8037833"/>
              <a:gd name="connsiteY48" fmla="*/ 3732513 h 3784177"/>
              <a:gd name="connsiteX49" fmla="*/ 4045924 w 8037833"/>
              <a:gd name="connsiteY49" fmla="*/ 3739404 h 3784177"/>
              <a:gd name="connsiteX50" fmla="*/ 4032171 w 8037833"/>
              <a:gd name="connsiteY50" fmla="*/ 3745523 h 3784177"/>
              <a:gd name="connsiteX51" fmla="*/ 4011556 w 8037833"/>
              <a:gd name="connsiteY51" fmla="*/ 3729673 h 3784177"/>
              <a:gd name="connsiteX52" fmla="*/ 3985774 w 8037833"/>
              <a:gd name="connsiteY52" fmla="*/ 3736547 h 3784177"/>
              <a:gd name="connsiteX53" fmla="*/ 3979769 w 8037833"/>
              <a:gd name="connsiteY53" fmla="*/ 3738769 h 3784177"/>
              <a:gd name="connsiteX54" fmla="*/ 3950014 w 8037833"/>
              <a:gd name="connsiteY54" fmla="*/ 3726942 h 3784177"/>
              <a:gd name="connsiteX55" fmla="*/ 3934671 w 8037833"/>
              <a:gd name="connsiteY55" fmla="*/ 3723339 h 3784177"/>
              <a:gd name="connsiteX56" fmla="*/ 3930274 w 8037833"/>
              <a:gd name="connsiteY56" fmla="*/ 3717148 h 3784177"/>
              <a:gd name="connsiteX57" fmla="*/ 3907660 w 8037833"/>
              <a:gd name="connsiteY57" fmla="*/ 3714456 h 3784177"/>
              <a:gd name="connsiteX58" fmla="*/ 3905087 w 8037833"/>
              <a:gd name="connsiteY58" fmla="*/ 3716098 h 3784177"/>
              <a:gd name="connsiteX59" fmla="*/ 3886347 w 8037833"/>
              <a:gd name="connsiteY59" fmla="*/ 3706620 h 3784177"/>
              <a:gd name="connsiteX60" fmla="*/ 3870533 w 8037833"/>
              <a:gd name="connsiteY60" fmla="*/ 3689905 h 3784177"/>
              <a:gd name="connsiteX61" fmla="*/ 3678563 w 8037833"/>
              <a:gd name="connsiteY61" fmla="*/ 3694486 h 3784177"/>
              <a:gd name="connsiteX62" fmla="*/ 3524121 w 8037833"/>
              <a:gd name="connsiteY62" fmla="*/ 3642736 h 3784177"/>
              <a:gd name="connsiteX63" fmla="*/ 3373519 w 8037833"/>
              <a:gd name="connsiteY63" fmla="*/ 3665785 h 3784177"/>
              <a:gd name="connsiteX64" fmla="*/ 3114267 w 8037833"/>
              <a:gd name="connsiteY64" fmla="*/ 3638983 h 3784177"/>
              <a:gd name="connsiteX65" fmla="*/ 2989722 w 8037833"/>
              <a:gd name="connsiteY65" fmla="*/ 3623230 h 3784177"/>
              <a:gd name="connsiteX66" fmla="*/ 2965734 w 8037833"/>
              <a:gd name="connsiteY66" fmla="*/ 3635676 h 3784177"/>
              <a:gd name="connsiteX67" fmla="*/ 2961603 w 8037833"/>
              <a:gd name="connsiteY67" fmla="*/ 3638221 h 3784177"/>
              <a:gd name="connsiteX68" fmla="*/ 2944959 w 8037833"/>
              <a:gd name="connsiteY68" fmla="*/ 3639723 h 3784177"/>
              <a:gd name="connsiteX69" fmla="*/ 2940402 w 8037833"/>
              <a:gd name="connsiteY69" fmla="*/ 3651000 h 3784177"/>
              <a:gd name="connsiteX70" fmla="*/ 2884777 w 8037833"/>
              <a:gd name="connsiteY70" fmla="*/ 3660775 h 3784177"/>
              <a:gd name="connsiteX71" fmla="*/ 2739034 w 8037833"/>
              <a:gd name="connsiteY71" fmla="*/ 3647396 h 3784177"/>
              <a:gd name="connsiteX72" fmla="*/ 2651827 w 8037833"/>
              <a:gd name="connsiteY72" fmla="*/ 3646306 h 3784177"/>
              <a:gd name="connsiteX73" fmla="*/ 2618680 w 8037833"/>
              <a:gd name="connsiteY73" fmla="*/ 3656755 h 3784177"/>
              <a:gd name="connsiteX74" fmla="*/ 2572404 w 8037833"/>
              <a:gd name="connsiteY74" fmla="*/ 3664043 h 3784177"/>
              <a:gd name="connsiteX75" fmla="*/ 2423704 w 8037833"/>
              <a:gd name="connsiteY75" fmla="*/ 3658079 h 3784177"/>
              <a:gd name="connsiteX76" fmla="*/ 2301172 w 8037833"/>
              <a:gd name="connsiteY76" fmla="*/ 3663053 h 3784177"/>
              <a:gd name="connsiteX77" fmla="*/ 2258745 w 8037833"/>
              <a:gd name="connsiteY77" fmla="*/ 3673229 h 3784177"/>
              <a:gd name="connsiteX78" fmla="*/ 2082844 w 8037833"/>
              <a:gd name="connsiteY78" fmla="*/ 3645349 h 3784177"/>
              <a:gd name="connsiteX79" fmla="*/ 1938480 w 8037833"/>
              <a:gd name="connsiteY79" fmla="*/ 3601439 h 3784177"/>
              <a:gd name="connsiteX80" fmla="*/ 1900166 w 8037833"/>
              <a:gd name="connsiteY80" fmla="*/ 3609358 h 3784177"/>
              <a:gd name="connsiteX81" fmla="*/ 1704758 w 8037833"/>
              <a:gd name="connsiteY81" fmla="*/ 3637625 h 3784177"/>
              <a:gd name="connsiteX82" fmla="*/ 1664576 w 8037833"/>
              <a:gd name="connsiteY82" fmla="*/ 3638572 h 3784177"/>
              <a:gd name="connsiteX83" fmla="*/ 1577459 w 8037833"/>
              <a:gd name="connsiteY83" fmla="*/ 3658824 h 3784177"/>
              <a:gd name="connsiteX84" fmla="*/ 1527269 w 8037833"/>
              <a:gd name="connsiteY84" fmla="*/ 3663088 h 3784177"/>
              <a:gd name="connsiteX85" fmla="*/ 1390118 w 8037833"/>
              <a:gd name="connsiteY85" fmla="*/ 3682789 h 3784177"/>
              <a:gd name="connsiteX86" fmla="*/ 1268521 w 8037833"/>
              <a:gd name="connsiteY86" fmla="*/ 3713114 h 3784177"/>
              <a:gd name="connsiteX87" fmla="*/ 1186863 w 8037833"/>
              <a:gd name="connsiteY87" fmla="*/ 3736384 h 3784177"/>
              <a:gd name="connsiteX88" fmla="*/ 1073929 w 8037833"/>
              <a:gd name="connsiteY88" fmla="*/ 3776166 h 3784177"/>
              <a:gd name="connsiteX89" fmla="*/ 1039167 w 8037833"/>
              <a:gd name="connsiteY89" fmla="*/ 3784177 h 3784177"/>
              <a:gd name="connsiteX90" fmla="*/ 989223 w 8037833"/>
              <a:gd name="connsiteY90" fmla="*/ 3770303 h 3784177"/>
              <a:gd name="connsiteX91" fmla="*/ 907906 w 8037833"/>
              <a:gd name="connsiteY91" fmla="*/ 3757678 h 3784177"/>
              <a:gd name="connsiteX92" fmla="*/ 833137 w 8037833"/>
              <a:gd name="connsiteY92" fmla="*/ 3744175 h 3784177"/>
              <a:gd name="connsiteX93" fmla="*/ 742042 w 8037833"/>
              <a:gd name="connsiteY93" fmla="*/ 3747612 h 3784177"/>
              <a:gd name="connsiteX94" fmla="*/ 659460 w 8037833"/>
              <a:gd name="connsiteY94" fmla="*/ 3740429 h 3784177"/>
              <a:gd name="connsiteX95" fmla="*/ 556552 w 8037833"/>
              <a:gd name="connsiteY95" fmla="*/ 3739124 h 3784177"/>
              <a:gd name="connsiteX96" fmla="*/ 385384 w 8037833"/>
              <a:gd name="connsiteY96" fmla="*/ 3726388 h 3784177"/>
              <a:gd name="connsiteX97" fmla="*/ 339711 w 8037833"/>
              <a:gd name="connsiteY97" fmla="*/ 3718242 h 3784177"/>
              <a:gd name="connsiteX98" fmla="*/ 222239 w 8037833"/>
              <a:gd name="connsiteY98" fmla="*/ 3672335 h 3784177"/>
              <a:gd name="connsiteX99" fmla="*/ 163578 w 8037833"/>
              <a:gd name="connsiteY99" fmla="*/ 3656292 h 3784177"/>
              <a:gd name="connsiteX100" fmla="*/ 72220 w 8037833"/>
              <a:gd name="connsiteY100" fmla="*/ 3645272 h 3784177"/>
              <a:gd name="connsiteX101" fmla="*/ 44395 w 8037833"/>
              <a:gd name="connsiteY101" fmla="*/ 3639455 h 3784177"/>
              <a:gd name="connsiteX102" fmla="*/ 1962 w 8037833"/>
              <a:gd name="connsiteY102" fmla="*/ 3635948 h 3784177"/>
              <a:gd name="connsiteX103" fmla="*/ 0 w 8037833"/>
              <a:gd name="connsiteY103" fmla="*/ 3635261 h 3784177"/>
              <a:gd name="connsiteX104" fmla="*/ 0 w 8037833"/>
              <a:gd name="connsiteY104"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7229 w 8037833"/>
              <a:gd name="connsiteY4" fmla="*/ 3143819 h 3784177"/>
              <a:gd name="connsiteX5" fmla="*/ 7725050 w 8037833"/>
              <a:gd name="connsiteY5" fmla="*/ 3176697 h 3784177"/>
              <a:gd name="connsiteX6" fmla="*/ 7576893 w 8037833"/>
              <a:gd name="connsiteY6" fmla="*/ 3201588 h 3784177"/>
              <a:gd name="connsiteX7" fmla="*/ 7394769 w 8037833"/>
              <a:gd name="connsiteY7" fmla="*/ 3276296 h 3784177"/>
              <a:gd name="connsiteX8" fmla="*/ 7293055 w 8037833"/>
              <a:gd name="connsiteY8" fmla="*/ 3276425 h 3784177"/>
              <a:gd name="connsiteX9" fmla="*/ 7225028 w 8037833"/>
              <a:gd name="connsiteY9" fmla="*/ 3269266 h 3784177"/>
              <a:gd name="connsiteX10" fmla="*/ 7180777 w 8037833"/>
              <a:gd name="connsiteY10" fmla="*/ 3262890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5026577 w 8037833"/>
              <a:gd name="connsiteY32" fmla="*/ 3465714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53651 w 8037833"/>
              <a:gd name="connsiteY47" fmla="*/ 3706181 h 3784177"/>
              <a:gd name="connsiteX48" fmla="*/ 4071732 w 8037833"/>
              <a:gd name="connsiteY48" fmla="*/ 3732513 h 3784177"/>
              <a:gd name="connsiteX49" fmla="*/ 4045924 w 8037833"/>
              <a:gd name="connsiteY49" fmla="*/ 3739404 h 3784177"/>
              <a:gd name="connsiteX50" fmla="*/ 4032171 w 8037833"/>
              <a:gd name="connsiteY50" fmla="*/ 3745523 h 3784177"/>
              <a:gd name="connsiteX51" fmla="*/ 4011556 w 8037833"/>
              <a:gd name="connsiteY51" fmla="*/ 3729673 h 3784177"/>
              <a:gd name="connsiteX52" fmla="*/ 3985774 w 8037833"/>
              <a:gd name="connsiteY52" fmla="*/ 3736547 h 3784177"/>
              <a:gd name="connsiteX53" fmla="*/ 3979769 w 8037833"/>
              <a:gd name="connsiteY53" fmla="*/ 3738769 h 3784177"/>
              <a:gd name="connsiteX54" fmla="*/ 3950014 w 8037833"/>
              <a:gd name="connsiteY54" fmla="*/ 3726942 h 3784177"/>
              <a:gd name="connsiteX55" fmla="*/ 3934671 w 8037833"/>
              <a:gd name="connsiteY55" fmla="*/ 3723339 h 3784177"/>
              <a:gd name="connsiteX56" fmla="*/ 3930274 w 8037833"/>
              <a:gd name="connsiteY56" fmla="*/ 3717148 h 3784177"/>
              <a:gd name="connsiteX57" fmla="*/ 3907660 w 8037833"/>
              <a:gd name="connsiteY57" fmla="*/ 3714456 h 3784177"/>
              <a:gd name="connsiteX58" fmla="*/ 3905087 w 8037833"/>
              <a:gd name="connsiteY58" fmla="*/ 3716098 h 3784177"/>
              <a:gd name="connsiteX59" fmla="*/ 3886347 w 8037833"/>
              <a:gd name="connsiteY59" fmla="*/ 3706620 h 3784177"/>
              <a:gd name="connsiteX60" fmla="*/ 3870533 w 8037833"/>
              <a:gd name="connsiteY60" fmla="*/ 3689905 h 3784177"/>
              <a:gd name="connsiteX61" fmla="*/ 3678563 w 8037833"/>
              <a:gd name="connsiteY61" fmla="*/ 3694486 h 3784177"/>
              <a:gd name="connsiteX62" fmla="*/ 3524121 w 8037833"/>
              <a:gd name="connsiteY62" fmla="*/ 3642736 h 3784177"/>
              <a:gd name="connsiteX63" fmla="*/ 3373519 w 8037833"/>
              <a:gd name="connsiteY63" fmla="*/ 3665785 h 3784177"/>
              <a:gd name="connsiteX64" fmla="*/ 3114267 w 8037833"/>
              <a:gd name="connsiteY64" fmla="*/ 3638983 h 3784177"/>
              <a:gd name="connsiteX65" fmla="*/ 2989722 w 8037833"/>
              <a:gd name="connsiteY65" fmla="*/ 3623230 h 3784177"/>
              <a:gd name="connsiteX66" fmla="*/ 2965734 w 8037833"/>
              <a:gd name="connsiteY66" fmla="*/ 3635676 h 3784177"/>
              <a:gd name="connsiteX67" fmla="*/ 2961603 w 8037833"/>
              <a:gd name="connsiteY67" fmla="*/ 3638221 h 3784177"/>
              <a:gd name="connsiteX68" fmla="*/ 2944959 w 8037833"/>
              <a:gd name="connsiteY68" fmla="*/ 3639723 h 3784177"/>
              <a:gd name="connsiteX69" fmla="*/ 2940402 w 8037833"/>
              <a:gd name="connsiteY69" fmla="*/ 3651000 h 3784177"/>
              <a:gd name="connsiteX70" fmla="*/ 2884777 w 8037833"/>
              <a:gd name="connsiteY70" fmla="*/ 3660775 h 3784177"/>
              <a:gd name="connsiteX71" fmla="*/ 2739034 w 8037833"/>
              <a:gd name="connsiteY71" fmla="*/ 3647396 h 3784177"/>
              <a:gd name="connsiteX72" fmla="*/ 2651827 w 8037833"/>
              <a:gd name="connsiteY72" fmla="*/ 3646306 h 3784177"/>
              <a:gd name="connsiteX73" fmla="*/ 2618680 w 8037833"/>
              <a:gd name="connsiteY73" fmla="*/ 3656755 h 3784177"/>
              <a:gd name="connsiteX74" fmla="*/ 2572404 w 8037833"/>
              <a:gd name="connsiteY74" fmla="*/ 3664043 h 3784177"/>
              <a:gd name="connsiteX75" fmla="*/ 2423704 w 8037833"/>
              <a:gd name="connsiteY75" fmla="*/ 3658079 h 3784177"/>
              <a:gd name="connsiteX76" fmla="*/ 2301172 w 8037833"/>
              <a:gd name="connsiteY76" fmla="*/ 3663053 h 3784177"/>
              <a:gd name="connsiteX77" fmla="*/ 2258745 w 8037833"/>
              <a:gd name="connsiteY77" fmla="*/ 3673229 h 3784177"/>
              <a:gd name="connsiteX78" fmla="*/ 2082844 w 8037833"/>
              <a:gd name="connsiteY78" fmla="*/ 3645349 h 3784177"/>
              <a:gd name="connsiteX79" fmla="*/ 1938480 w 8037833"/>
              <a:gd name="connsiteY79" fmla="*/ 3601439 h 3784177"/>
              <a:gd name="connsiteX80" fmla="*/ 1900166 w 8037833"/>
              <a:gd name="connsiteY80" fmla="*/ 3609358 h 3784177"/>
              <a:gd name="connsiteX81" fmla="*/ 1704758 w 8037833"/>
              <a:gd name="connsiteY81" fmla="*/ 3637625 h 3784177"/>
              <a:gd name="connsiteX82" fmla="*/ 1664576 w 8037833"/>
              <a:gd name="connsiteY82" fmla="*/ 3638572 h 3784177"/>
              <a:gd name="connsiteX83" fmla="*/ 1577459 w 8037833"/>
              <a:gd name="connsiteY83" fmla="*/ 3658824 h 3784177"/>
              <a:gd name="connsiteX84" fmla="*/ 1527269 w 8037833"/>
              <a:gd name="connsiteY84" fmla="*/ 3663088 h 3784177"/>
              <a:gd name="connsiteX85" fmla="*/ 1390118 w 8037833"/>
              <a:gd name="connsiteY85" fmla="*/ 3682789 h 3784177"/>
              <a:gd name="connsiteX86" fmla="*/ 1268521 w 8037833"/>
              <a:gd name="connsiteY86" fmla="*/ 3713114 h 3784177"/>
              <a:gd name="connsiteX87" fmla="*/ 1186863 w 8037833"/>
              <a:gd name="connsiteY87" fmla="*/ 3736384 h 3784177"/>
              <a:gd name="connsiteX88" fmla="*/ 1073929 w 8037833"/>
              <a:gd name="connsiteY88" fmla="*/ 3776166 h 3784177"/>
              <a:gd name="connsiteX89" fmla="*/ 1039167 w 8037833"/>
              <a:gd name="connsiteY89" fmla="*/ 3784177 h 3784177"/>
              <a:gd name="connsiteX90" fmla="*/ 989223 w 8037833"/>
              <a:gd name="connsiteY90" fmla="*/ 3770303 h 3784177"/>
              <a:gd name="connsiteX91" fmla="*/ 907906 w 8037833"/>
              <a:gd name="connsiteY91" fmla="*/ 3757678 h 3784177"/>
              <a:gd name="connsiteX92" fmla="*/ 833137 w 8037833"/>
              <a:gd name="connsiteY92" fmla="*/ 3744175 h 3784177"/>
              <a:gd name="connsiteX93" fmla="*/ 742042 w 8037833"/>
              <a:gd name="connsiteY93" fmla="*/ 3747612 h 3784177"/>
              <a:gd name="connsiteX94" fmla="*/ 659460 w 8037833"/>
              <a:gd name="connsiteY94" fmla="*/ 3740429 h 3784177"/>
              <a:gd name="connsiteX95" fmla="*/ 556552 w 8037833"/>
              <a:gd name="connsiteY95" fmla="*/ 3739124 h 3784177"/>
              <a:gd name="connsiteX96" fmla="*/ 385384 w 8037833"/>
              <a:gd name="connsiteY96" fmla="*/ 3726388 h 3784177"/>
              <a:gd name="connsiteX97" fmla="*/ 339711 w 8037833"/>
              <a:gd name="connsiteY97" fmla="*/ 3718242 h 3784177"/>
              <a:gd name="connsiteX98" fmla="*/ 222239 w 8037833"/>
              <a:gd name="connsiteY98" fmla="*/ 3672335 h 3784177"/>
              <a:gd name="connsiteX99" fmla="*/ 163578 w 8037833"/>
              <a:gd name="connsiteY99" fmla="*/ 3656292 h 3784177"/>
              <a:gd name="connsiteX100" fmla="*/ 72220 w 8037833"/>
              <a:gd name="connsiteY100" fmla="*/ 3645272 h 3784177"/>
              <a:gd name="connsiteX101" fmla="*/ 44395 w 8037833"/>
              <a:gd name="connsiteY101" fmla="*/ 3639455 h 3784177"/>
              <a:gd name="connsiteX102" fmla="*/ 1962 w 8037833"/>
              <a:gd name="connsiteY102" fmla="*/ 3635948 h 3784177"/>
              <a:gd name="connsiteX103" fmla="*/ 0 w 8037833"/>
              <a:gd name="connsiteY103" fmla="*/ 3635261 h 3784177"/>
              <a:gd name="connsiteX104" fmla="*/ 0 w 8037833"/>
              <a:gd name="connsiteY104"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3273 w 8037833"/>
              <a:gd name="connsiteY4" fmla="*/ 3143820 h 3784177"/>
              <a:gd name="connsiteX5" fmla="*/ 7725050 w 8037833"/>
              <a:gd name="connsiteY5" fmla="*/ 3176697 h 3784177"/>
              <a:gd name="connsiteX6" fmla="*/ 7576893 w 8037833"/>
              <a:gd name="connsiteY6" fmla="*/ 3201588 h 3784177"/>
              <a:gd name="connsiteX7" fmla="*/ 7394769 w 8037833"/>
              <a:gd name="connsiteY7" fmla="*/ 3276296 h 3784177"/>
              <a:gd name="connsiteX8" fmla="*/ 7293055 w 8037833"/>
              <a:gd name="connsiteY8" fmla="*/ 3276425 h 3784177"/>
              <a:gd name="connsiteX9" fmla="*/ 7225028 w 8037833"/>
              <a:gd name="connsiteY9" fmla="*/ 3269266 h 3784177"/>
              <a:gd name="connsiteX10" fmla="*/ 7180777 w 8037833"/>
              <a:gd name="connsiteY10" fmla="*/ 3262890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5026577 w 8037833"/>
              <a:gd name="connsiteY32" fmla="*/ 3465714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53651 w 8037833"/>
              <a:gd name="connsiteY47" fmla="*/ 3706181 h 3784177"/>
              <a:gd name="connsiteX48" fmla="*/ 4071732 w 8037833"/>
              <a:gd name="connsiteY48" fmla="*/ 3732513 h 3784177"/>
              <a:gd name="connsiteX49" fmla="*/ 4045924 w 8037833"/>
              <a:gd name="connsiteY49" fmla="*/ 3739404 h 3784177"/>
              <a:gd name="connsiteX50" fmla="*/ 4032171 w 8037833"/>
              <a:gd name="connsiteY50" fmla="*/ 3745523 h 3784177"/>
              <a:gd name="connsiteX51" fmla="*/ 4011556 w 8037833"/>
              <a:gd name="connsiteY51" fmla="*/ 3729673 h 3784177"/>
              <a:gd name="connsiteX52" fmla="*/ 3985774 w 8037833"/>
              <a:gd name="connsiteY52" fmla="*/ 3736547 h 3784177"/>
              <a:gd name="connsiteX53" fmla="*/ 3979769 w 8037833"/>
              <a:gd name="connsiteY53" fmla="*/ 3738769 h 3784177"/>
              <a:gd name="connsiteX54" fmla="*/ 3950014 w 8037833"/>
              <a:gd name="connsiteY54" fmla="*/ 3726942 h 3784177"/>
              <a:gd name="connsiteX55" fmla="*/ 3934671 w 8037833"/>
              <a:gd name="connsiteY55" fmla="*/ 3723339 h 3784177"/>
              <a:gd name="connsiteX56" fmla="*/ 3930274 w 8037833"/>
              <a:gd name="connsiteY56" fmla="*/ 3717148 h 3784177"/>
              <a:gd name="connsiteX57" fmla="*/ 3907660 w 8037833"/>
              <a:gd name="connsiteY57" fmla="*/ 3714456 h 3784177"/>
              <a:gd name="connsiteX58" fmla="*/ 3905087 w 8037833"/>
              <a:gd name="connsiteY58" fmla="*/ 3716098 h 3784177"/>
              <a:gd name="connsiteX59" fmla="*/ 3886347 w 8037833"/>
              <a:gd name="connsiteY59" fmla="*/ 3706620 h 3784177"/>
              <a:gd name="connsiteX60" fmla="*/ 3870533 w 8037833"/>
              <a:gd name="connsiteY60" fmla="*/ 3689905 h 3784177"/>
              <a:gd name="connsiteX61" fmla="*/ 3678563 w 8037833"/>
              <a:gd name="connsiteY61" fmla="*/ 3694486 h 3784177"/>
              <a:gd name="connsiteX62" fmla="*/ 3524121 w 8037833"/>
              <a:gd name="connsiteY62" fmla="*/ 3642736 h 3784177"/>
              <a:gd name="connsiteX63" fmla="*/ 3373519 w 8037833"/>
              <a:gd name="connsiteY63" fmla="*/ 3665785 h 3784177"/>
              <a:gd name="connsiteX64" fmla="*/ 3114267 w 8037833"/>
              <a:gd name="connsiteY64" fmla="*/ 3638983 h 3784177"/>
              <a:gd name="connsiteX65" fmla="*/ 2989722 w 8037833"/>
              <a:gd name="connsiteY65" fmla="*/ 3623230 h 3784177"/>
              <a:gd name="connsiteX66" fmla="*/ 2965734 w 8037833"/>
              <a:gd name="connsiteY66" fmla="*/ 3635676 h 3784177"/>
              <a:gd name="connsiteX67" fmla="*/ 2961603 w 8037833"/>
              <a:gd name="connsiteY67" fmla="*/ 3638221 h 3784177"/>
              <a:gd name="connsiteX68" fmla="*/ 2944959 w 8037833"/>
              <a:gd name="connsiteY68" fmla="*/ 3639723 h 3784177"/>
              <a:gd name="connsiteX69" fmla="*/ 2940402 w 8037833"/>
              <a:gd name="connsiteY69" fmla="*/ 3651000 h 3784177"/>
              <a:gd name="connsiteX70" fmla="*/ 2884777 w 8037833"/>
              <a:gd name="connsiteY70" fmla="*/ 3660775 h 3784177"/>
              <a:gd name="connsiteX71" fmla="*/ 2739034 w 8037833"/>
              <a:gd name="connsiteY71" fmla="*/ 3647396 h 3784177"/>
              <a:gd name="connsiteX72" fmla="*/ 2651827 w 8037833"/>
              <a:gd name="connsiteY72" fmla="*/ 3646306 h 3784177"/>
              <a:gd name="connsiteX73" fmla="*/ 2618680 w 8037833"/>
              <a:gd name="connsiteY73" fmla="*/ 3656755 h 3784177"/>
              <a:gd name="connsiteX74" fmla="*/ 2572404 w 8037833"/>
              <a:gd name="connsiteY74" fmla="*/ 3664043 h 3784177"/>
              <a:gd name="connsiteX75" fmla="*/ 2423704 w 8037833"/>
              <a:gd name="connsiteY75" fmla="*/ 3658079 h 3784177"/>
              <a:gd name="connsiteX76" fmla="*/ 2301172 w 8037833"/>
              <a:gd name="connsiteY76" fmla="*/ 3663053 h 3784177"/>
              <a:gd name="connsiteX77" fmla="*/ 2258745 w 8037833"/>
              <a:gd name="connsiteY77" fmla="*/ 3673229 h 3784177"/>
              <a:gd name="connsiteX78" fmla="*/ 2082844 w 8037833"/>
              <a:gd name="connsiteY78" fmla="*/ 3645349 h 3784177"/>
              <a:gd name="connsiteX79" fmla="*/ 1938480 w 8037833"/>
              <a:gd name="connsiteY79" fmla="*/ 3601439 h 3784177"/>
              <a:gd name="connsiteX80" fmla="*/ 1900166 w 8037833"/>
              <a:gd name="connsiteY80" fmla="*/ 3609358 h 3784177"/>
              <a:gd name="connsiteX81" fmla="*/ 1704758 w 8037833"/>
              <a:gd name="connsiteY81" fmla="*/ 3637625 h 3784177"/>
              <a:gd name="connsiteX82" fmla="*/ 1664576 w 8037833"/>
              <a:gd name="connsiteY82" fmla="*/ 3638572 h 3784177"/>
              <a:gd name="connsiteX83" fmla="*/ 1577459 w 8037833"/>
              <a:gd name="connsiteY83" fmla="*/ 3658824 h 3784177"/>
              <a:gd name="connsiteX84" fmla="*/ 1527269 w 8037833"/>
              <a:gd name="connsiteY84" fmla="*/ 3663088 h 3784177"/>
              <a:gd name="connsiteX85" fmla="*/ 1390118 w 8037833"/>
              <a:gd name="connsiteY85" fmla="*/ 3682789 h 3784177"/>
              <a:gd name="connsiteX86" fmla="*/ 1268521 w 8037833"/>
              <a:gd name="connsiteY86" fmla="*/ 3713114 h 3784177"/>
              <a:gd name="connsiteX87" fmla="*/ 1186863 w 8037833"/>
              <a:gd name="connsiteY87" fmla="*/ 3736384 h 3784177"/>
              <a:gd name="connsiteX88" fmla="*/ 1073929 w 8037833"/>
              <a:gd name="connsiteY88" fmla="*/ 3776166 h 3784177"/>
              <a:gd name="connsiteX89" fmla="*/ 1039167 w 8037833"/>
              <a:gd name="connsiteY89" fmla="*/ 3784177 h 3784177"/>
              <a:gd name="connsiteX90" fmla="*/ 989223 w 8037833"/>
              <a:gd name="connsiteY90" fmla="*/ 3770303 h 3784177"/>
              <a:gd name="connsiteX91" fmla="*/ 907906 w 8037833"/>
              <a:gd name="connsiteY91" fmla="*/ 3757678 h 3784177"/>
              <a:gd name="connsiteX92" fmla="*/ 833137 w 8037833"/>
              <a:gd name="connsiteY92" fmla="*/ 3744175 h 3784177"/>
              <a:gd name="connsiteX93" fmla="*/ 742042 w 8037833"/>
              <a:gd name="connsiteY93" fmla="*/ 3747612 h 3784177"/>
              <a:gd name="connsiteX94" fmla="*/ 659460 w 8037833"/>
              <a:gd name="connsiteY94" fmla="*/ 3740429 h 3784177"/>
              <a:gd name="connsiteX95" fmla="*/ 556552 w 8037833"/>
              <a:gd name="connsiteY95" fmla="*/ 3739124 h 3784177"/>
              <a:gd name="connsiteX96" fmla="*/ 385384 w 8037833"/>
              <a:gd name="connsiteY96" fmla="*/ 3726388 h 3784177"/>
              <a:gd name="connsiteX97" fmla="*/ 339711 w 8037833"/>
              <a:gd name="connsiteY97" fmla="*/ 3718242 h 3784177"/>
              <a:gd name="connsiteX98" fmla="*/ 222239 w 8037833"/>
              <a:gd name="connsiteY98" fmla="*/ 3672335 h 3784177"/>
              <a:gd name="connsiteX99" fmla="*/ 163578 w 8037833"/>
              <a:gd name="connsiteY99" fmla="*/ 3656292 h 3784177"/>
              <a:gd name="connsiteX100" fmla="*/ 72220 w 8037833"/>
              <a:gd name="connsiteY100" fmla="*/ 3645272 h 3784177"/>
              <a:gd name="connsiteX101" fmla="*/ 44395 w 8037833"/>
              <a:gd name="connsiteY101" fmla="*/ 3639455 h 3784177"/>
              <a:gd name="connsiteX102" fmla="*/ 1962 w 8037833"/>
              <a:gd name="connsiteY102" fmla="*/ 3635948 h 3784177"/>
              <a:gd name="connsiteX103" fmla="*/ 0 w 8037833"/>
              <a:gd name="connsiteY103" fmla="*/ 3635261 h 3784177"/>
              <a:gd name="connsiteX104" fmla="*/ 0 w 8037833"/>
              <a:gd name="connsiteY104"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3273 w 8037833"/>
              <a:gd name="connsiteY4" fmla="*/ 3143820 h 3784177"/>
              <a:gd name="connsiteX5" fmla="*/ 7725050 w 8037833"/>
              <a:gd name="connsiteY5" fmla="*/ 3176697 h 3784177"/>
              <a:gd name="connsiteX6" fmla="*/ 7576893 w 8037833"/>
              <a:gd name="connsiteY6" fmla="*/ 3201588 h 3784177"/>
              <a:gd name="connsiteX7" fmla="*/ 7394769 w 8037833"/>
              <a:gd name="connsiteY7" fmla="*/ 3276296 h 3784177"/>
              <a:gd name="connsiteX8" fmla="*/ 7293055 w 8037833"/>
              <a:gd name="connsiteY8" fmla="*/ 3276425 h 3784177"/>
              <a:gd name="connsiteX9" fmla="*/ 7225028 w 8037833"/>
              <a:gd name="connsiteY9" fmla="*/ 3269266 h 3784177"/>
              <a:gd name="connsiteX10" fmla="*/ 7180777 w 8037833"/>
              <a:gd name="connsiteY10" fmla="*/ 3262890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5026577 w 8037833"/>
              <a:gd name="connsiteY32" fmla="*/ 3465714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53651 w 8037833"/>
              <a:gd name="connsiteY47" fmla="*/ 3706181 h 3784177"/>
              <a:gd name="connsiteX48" fmla="*/ 4071732 w 8037833"/>
              <a:gd name="connsiteY48" fmla="*/ 3732513 h 3784177"/>
              <a:gd name="connsiteX49" fmla="*/ 4045924 w 8037833"/>
              <a:gd name="connsiteY49" fmla="*/ 3739404 h 3784177"/>
              <a:gd name="connsiteX50" fmla="*/ 4032171 w 8037833"/>
              <a:gd name="connsiteY50" fmla="*/ 3745523 h 3784177"/>
              <a:gd name="connsiteX51" fmla="*/ 4011556 w 8037833"/>
              <a:gd name="connsiteY51" fmla="*/ 3729673 h 3784177"/>
              <a:gd name="connsiteX52" fmla="*/ 3985774 w 8037833"/>
              <a:gd name="connsiteY52" fmla="*/ 3736547 h 3784177"/>
              <a:gd name="connsiteX53" fmla="*/ 3979769 w 8037833"/>
              <a:gd name="connsiteY53" fmla="*/ 3738769 h 3784177"/>
              <a:gd name="connsiteX54" fmla="*/ 3950014 w 8037833"/>
              <a:gd name="connsiteY54" fmla="*/ 3726942 h 3784177"/>
              <a:gd name="connsiteX55" fmla="*/ 3934671 w 8037833"/>
              <a:gd name="connsiteY55" fmla="*/ 3723339 h 3784177"/>
              <a:gd name="connsiteX56" fmla="*/ 3930274 w 8037833"/>
              <a:gd name="connsiteY56" fmla="*/ 3717148 h 3784177"/>
              <a:gd name="connsiteX57" fmla="*/ 3907660 w 8037833"/>
              <a:gd name="connsiteY57" fmla="*/ 3714456 h 3784177"/>
              <a:gd name="connsiteX58" fmla="*/ 3905087 w 8037833"/>
              <a:gd name="connsiteY58" fmla="*/ 3716098 h 3784177"/>
              <a:gd name="connsiteX59" fmla="*/ 3886347 w 8037833"/>
              <a:gd name="connsiteY59" fmla="*/ 3706620 h 3784177"/>
              <a:gd name="connsiteX60" fmla="*/ 3870533 w 8037833"/>
              <a:gd name="connsiteY60" fmla="*/ 3689905 h 3784177"/>
              <a:gd name="connsiteX61" fmla="*/ 3678563 w 8037833"/>
              <a:gd name="connsiteY61" fmla="*/ 3694486 h 3784177"/>
              <a:gd name="connsiteX62" fmla="*/ 3524121 w 8037833"/>
              <a:gd name="connsiteY62" fmla="*/ 3642736 h 3784177"/>
              <a:gd name="connsiteX63" fmla="*/ 3373519 w 8037833"/>
              <a:gd name="connsiteY63" fmla="*/ 3665785 h 3784177"/>
              <a:gd name="connsiteX64" fmla="*/ 3114267 w 8037833"/>
              <a:gd name="connsiteY64" fmla="*/ 3638983 h 3784177"/>
              <a:gd name="connsiteX65" fmla="*/ 2989722 w 8037833"/>
              <a:gd name="connsiteY65" fmla="*/ 3623230 h 3784177"/>
              <a:gd name="connsiteX66" fmla="*/ 2965734 w 8037833"/>
              <a:gd name="connsiteY66" fmla="*/ 3635676 h 3784177"/>
              <a:gd name="connsiteX67" fmla="*/ 2961603 w 8037833"/>
              <a:gd name="connsiteY67" fmla="*/ 3638221 h 3784177"/>
              <a:gd name="connsiteX68" fmla="*/ 2944959 w 8037833"/>
              <a:gd name="connsiteY68" fmla="*/ 3639723 h 3784177"/>
              <a:gd name="connsiteX69" fmla="*/ 2940402 w 8037833"/>
              <a:gd name="connsiteY69" fmla="*/ 3651000 h 3784177"/>
              <a:gd name="connsiteX70" fmla="*/ 2884777 w 8037833"/>
              <a:gd name="connsiteY70" fmla="*/ 3660775 h 3784177"/>
              <a:gd name="connsiteX71" fmla="*/ 2739034 w 8037833"/>
              <a:gd name="connsiteY71" fmla="*/ 3647396 h 3784177"/>
              <a:gd name="connsiteX72" fmla="*/ 2651827 w 8037833"/>
              <a:gd name="connsiteY72" fmla="*/ 3646306 h 3784177"/>
              <a:gd name="connsiteX73" fmla="*/ 2618680 w 8037833"/>
              <a:gd name="connsiteY73" fmla="*/ 3656755 h 3784177"/>
              <a:gd name="connsiteX74" fmla="*/ 2572404 w 8037833"/>
              <a:gd name="connsiteY74" fmla="*/ 3664043 h 3784177"/>
              <a:gd name="connsiteX75" fmla="*/ 2423704 w 8037833"/>
              <a:gd name="connsiteY75" fmla="*/ 3658079 h 3784177"/>
              <a:gd name="connsiteX76" fmla="*/ 2301172 w 8037833"/>
              <a:gd name="connsiteY76" fmla="*/ 3663053 h 3784177"/>
              <a:gd name="connsiteX77" fmla="*/ 2258745 w 8037833"/>
              <a:gd name="connsiteY77" fmla="*/ 3673229 h 3784177"/>
              <a:gd name="connsiteX78" fmla="*/ 2082844 w 8037833"/>
              <a:gd name="connsiteY78" fmla="*/ 3645349 h 3784177"/>
              <a:gd name="connsiteX79" fmla="*/ 1938480 w 8037833"/>
              <a:gd name="connsiteY79" fmla="*/ 3601439 h 3784177"/>
              <a:gd name="connsiteX80" fmla="*/ 1900166 w 8037833"/>
              <a:gd name="connsiteY80" fmla="*/ 3609358 h 3784177"/>
              <a:gd name="connsiteX81" fmla="*/ 1704758 w 8037833"/>
              <a:gd name="connsiteY81" fmla="*/ 3637625 h 3784177"/>
              <a:gd name="connsiteX82" fmla="*/ 1664576 w 8037833"/>
              <a:gd name="connsiteY82" fmla="*/ 3638572 h 3784177"/>
              <a:gd name="connsiteX83" fmla="*/ 1577459 w 8037833"/>
              <a:gd name="connsiteY83" fmla="*/ 3658824 h 3784177"/>
              <a:gd name="connsiteX84" fmla="*/ 1527269 w 8037833"/>
              <a:gd name="connsiteY84" fmla="*/ 3663088 h 3784177"/>
              <a:gd name="connsiteX85" fmla="*/ 1390118 w 8037833"/>
              <a:gd name="connsiteY85" fmla="*/ 3682789 h 3784177"/>
              <a:gd name="connsiteX86" fmla="*/ 1268521 w 8037833"/>
              <a:gd name="connsiteY86" fmla="*/ 3713114 h 3784177"/>
              <a:gd name="connsiteX87" fmla="*/ 1186863 w 8037833"/>
              <a:gd name="connsiteY87" fmla="*/ 3736384 h 3784177"/>
              <a:gd name="connsiteX88" fmla="*/ 1073929 w 8037833"/>
              <a:gd name="connsiteY88" fmla="*/ 3776166 h 3784177"/>
              <a:gd name="connsiteX89" fmla="*/ 1039167 w 8037833"/>
              <a:gd name="connsiteY89" fmla="*/ 3784177 h 3784177"/>
              <a:gd name="connsiteX90" fmla="*/ 989223 w 8037833"/>
              <a:gd name="connsiteY90" fmla="*/ 3770303 h 3784177"/>
              <a:gd name="connsiteX91" fmla="*/ 907906 w 8037833"/>
              <a:gd name="connsiteY91" fmla="*/ 3757678 h 3784177"/>
              <a:gd name="connsiteX92" fmla="*/ 833137 w 8037833"/>
              <a:gd name="connsiteY92" fmla="*/ 3744175 h 3784177"/>
              <a:gd name="connsiteX93" fmla="*/ 742042 w 8037833"/>
              <a:gd name="connsiteY93" fmla="*/ 3747612 h 3784177"/>
              <a:gd name="connsiteX94" fmla="*/ 659460 w 8037833"/>
              <a:gd name="connsiteY94" fmla="*/ 3740429 h 3784177"/>
              <a:gd name="connsiteX95" fmla="*/ 556552 w 8037833"/>
              <a:gd name="connsiteY95" fmla="*/ 3739124 h 3784177"/>
              <a:gd name="connsiteX96" fmla="*/ 385384 w 8037833"/>
              <a:gd name="connsiteY96" fmla="*/ 3726388 h 3784177"/>
              <a:gd name="connsiteX97" fmla="*/ 339711 w 8037833"/>
              <a:gd name="connsiteY97" fmla="*/ 3718242 h 3784177"/>
              <a:gd name="connsiteX98" fmla="*/ 222239 w 8037833"/>
              <a:gd name="connsiteY98" fmla="*/ 3672335 h 3784177"/>
              <a:gd name="connsiteX99" fmla="*/ 163578 w 8037833"/>
              <a:gd name="connsiteY99" fmla="*/ 3656292 h 3784177"/>
              <a:gd name="connsiteX100" fmla="*/ 72220 w 8037833"/>
              <a:gd name="connsiteY100" fmla="*/ 3645272 h 3784177"/>
              <a:gd name="connsiteX101" fmla="*/ 44395 w 8037833"/>
              <a:gd name="connsiteY101" fmla="*/ 3639455 h 3784177"/>
              <a:gd name="connsiteX102" fmla="*/ 1962 w 8037833"/>
              <a:gd name="connsiteY102" fmla="*/ 3635948 h 3784177"/>
              <a:gd name="connsiteX103" fmla="*/ 0 w 8037833"/>
              <a:gd name="connsiteY103" fmla="*/ 3635261 h 3784177"/>
              <a:gd name="connsiteX104" fmla="*/ 0 w 8037833"/>
              <a:gd name="connsiteY104"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3273 w 8037833"/>
              <a:gd name="connsiteY4" fmla="*/ 3143820 h 3784177"/>
              <a:gd name="connsiteX5" fmla="*/ 7725050 w 8037833"/>
              <a:gd name="connsiteY5" fmla="*/ 3176697 h 3784177"/>
              <a:gd name="connsiteX6" fmla="*/ 7576893 w 8037833"/>
              <a:gd name="connsiteY6" fmla="*/ 3201588 h 3784177"/>
              <a:gd name="connsiteX7" fmla="*/ 7394769 w 8037833"/>
              <a:gd name="connsiteY7" fmla="*/ 3276296 h 3784177"/>
              <a:gd name="connsiteX8" fmla="*/ 7293055 w 8037833"/>
              <a:gd name="connsiteY8" fmla="*/ 3276425 h 3784177"/>
              <a:gd name="connsiteX9" fmla="*/ 7225028 w 8037833"/>
              <a:gd name="connsiteY9" fmla="*/ 3269266 h 3784177"/>
              <a:gd name="connsiteX10" fmla="*/ 7180777 w 8037833"/>
              <a:gd name="connsiteY10" fmla="*/ 3262890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5026577 w 8037833"/>
              <a:gd name="connsiteY32" fmla="*/ 3465714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53651 w 8037833"/>
              <a:gd name="connsiteY47" fmla="*/ 3706181 h 3784177"/>
              <a:gd name="connsiteX48" fmla="*/ 4071732 w 8037833"/>
              <a:gd name="connsiteY48" fmla="*/ 3732513 h 3784177"/>
              <a:gd name="connsiteX49" fmla="*/ 4045924 w 8037833"/>
              <a:gd name="connsiteY49" fmla="*/ 3739404 h 3784177"/>
              <a:gd name="connsiteX50" fmla="*/ 4032171 w 8037833"/>
              <a:gd name="connsiteY50" fmla="*/ 3745523 h 3784177"/>
              <a:gd name="connsiteX51" fmla="*/ 4011556 w 8037833"/>
              <a:gd name="connsiteY51" fmla="*/ 3729673 h 3784177"/>
              <a:gd name="connsiteX52" fmla="*/ 3985774 w 8037833"/>
              <a:gd name="connsiteY52" fmla="*/ 3736547 h 3784177"/>
              <a:gd name="connsiteX53" fmla="*/ 3979769 w 8037833"/>
              <a:gd name="connsiteY53" fmla="*/ 3738769 h 3784177"/>
              <a:gd name="connsiteX54" fmla="*/ 3950014 w 8037833"/>
              <a:gd name="connsiteY54" fmla="*/ 3726942 h 3784177"/>
              <a:gd name="connsiteX55" fmla="*/ 3934671 w 8037833"/>
              <a:gd name="connsiteY55" fmla="*/ 3723339 h 3784177"/>
              <a:gd name="connsiteX56" fmla="*/ 3930274 w 8037833"/>
              <a:gd name="connsiteY56" fmla="*/ 3717148 h 3784177"/>
              <a:gd name="connsiteX57" fmla="*/ 3907660 w 8037833"/>
              <a:gd name="connsiteY57" fmla="*/ 3714456 h 3784177"/>
              <a:gd name="connsiteX58" fmla="*/ 3905087 w 8037833"/>
              <a:gd name="connsiteY58" fmla="*/ 3716098 h 3784177"/>
              <a:gd name="connsiteX59" fmla="*/ 3886347 w 8037833"/>
              <a:gd name="connsiteY59" fmla="*/ 3706620 h 3784177"/>
              <a:gd name="connsiteX60" fmla="*/ 3870533 w 8037833"/>
              <a:gd name="connsiteY60" fmla="*/ 3689905 h 3784177"/>
              <a:gd name="connsiteX61" fmla="*/ 3678563 w 8037833"/>
              <a:gd name="connsiteY61" fmla="*/ 3694486 h 3784177"/>
              <a:gd name="connsiteX62" fmla="*/ 3524121 w 8037833"/>
              <a:gd name="connsiteY62" fmla="*/ 3642736 h 3784177"/>
              <a:gd name="connsiteX63" fmla="*/ 3373519 w 8037833"/>
              <a:gd name="connsiteY63" fmla="*/ 3665785 h 3784177"/>
              <a:gd name="connsiteX64" fmla="*/ 3114267 w 8037833"/>
              <a:gd name="connsiteY64" fmla="*/ 3638983 h 3784177"/>
              <a:gd name="connsiteX65" fmla="*/ 2989722 w 8037833"/>
              <a:gd name="connsiteY65" fmla="*/ 3623230 h 3784177"/>
              <a:gd name="connsiteX66" fmla="*/ 2965734 w 8037833"/>
              <a:gd name="connsiteY66" fmla="*/ 3635676 h 3784177"/>
              <a:gd name="connsiteX67" fmla="*/ 2961603 w 8037833"/>
              <a:gd name="connsiteY67" fmla="*/ 3638221 h 3784177"/>
              <a:gd name="connsiteX68" fmla="*/ 2944959 w 8037833"/>
              <a:gd name="connsiteY68" fmla="*/ 3639723 h 3784177"/>
              <a:gd name="connsiteX69" fmla="*/ 2940402 w 8037833"/>
              <a:gd name="connsiteY69" fmla="*/ 3651000 h 3784177"/>
              <a:gd name="connsiteX70" fmla="*/ 2884777 w 8037833"/>
              <a:gd name="connsiteY70" fmla="*/ 3660775 h 3784177"/>
              <a:gd name="connsiteX71" fmla="*/ 2739034 w 8037833"/>
              <a:gd name="connsiteY71" fmla="*/ 3647396 h 3784177"/>
              <a:gd name="connsiteX72" fmla="*/ 2651827 w 8037833"/>
              <a:gd name="connsiteY72" fmla="*/ 3646306 h 3784177"/>
              <a:gd name="connsiteX73" fmla="*/ 2618680 w 8037833"/>
              <a:gd name="connsiteY73" fmla="*/ 3656755 h 3784177"/>
              <a:gd name="connsiteX74" fmla="*/ 2572404 w 8037833"/>
              <a:gd name="connsiteY74" fmla="*/ 3664043 h 3784177"/>
              <a:gd name="connsiteX75" fmla="*/ 2423704 w 8037833"/>
              <a:gd name="connsiteY75" fmla="*/ 3658079 h 3784177"/>
              <a:gd name="connsiteX76" fmla="*/ 2301172 w 8037833"/>
              <a:gd name="connsiteY76" fmla="*/ 3663053 h 3784177"/>
              <a:gd name="connsiteX77" fmla="*/ 2258745 w 8037833"/>
              <a:gd name="connsiteY77" fmla="*/ 3673229 h 3784177"/>
              <a:gd name="connsiteX78" fmla="*/ 2082844 w 8037833"/>
              <a:gd name="connsiteY78" fmla="*/ 3645349 h 3784177"/>
              <a:gd name="connsiteX79" fmla="*/ 1938480 w 8037833"/>
              <a:gd name="connsiteY79" fmla="*/ 3601439 h 3784177"/>
              <a:gd name="connsiteX80" fmla="*/ 1900166 w 8037833"/>
              <a:gd name="connsiteY80" fmla="*/ 3609358 h 3784177"/>
              <a:gd name="connsiteX81" fmla="*/ 1704758 w 8037833"/>
              <a:gd name="connsiteY81" fmla="*/ 3637625 h 3784177"/>
              <a:gd name="connsiteX82" fmla="*/ 1664576 w 8037833"/>
              <a:gd name="connsiteY82" fmla="*/ 3638572 h 3784177"/>
              <a:gd name="connsiteX83" fmla="*/ 1577459 w 8037833"/>
              <a:gd name="connsiteY83" fmla="*/ 3658824 h 3784177"/>
              <a:gd name="connsiteX84" fmla="*/ 1527269 w 8037833"/>
              <a:gd name="connsiteY84" fmla="*/ 3663088 h 3784177"/>
              <a:gd name="connsiteX85" fmla="*/ 1390118 w 8037833"/>
              <a:gd name="connsiteY85" fmla="*/ 3682789 h 3784177"/>
              <a:gd name="connsiteX86" fmla="*/ 1268521 w 8037833"/>
              <a:gd name="connsiteY86" fmla="*/ 3713114 h 3784177"/>
              <a:gd name="connsiteX87" fmla="*/ 1186863 w 8037833"/>
              <a:gd name="connsiteY87" fmla="*/ 3736384 h 3784177"/>
              <a:gd name="connsiteX88" fmla="*/ 1073929 w 8037833"/>
              <a:gd name="connsiteY88" fmla="*/ 3776166 h 3784177"/>
              <a:gd name="connsiteX89" fmla="*/ 1039167 w 8037833"/>
              <a:gd name="connsiteY89" fmla="*/ 3784177 h 3784177"/>
              <a:gd name="connsiteX90" fmla="*/ 989223 w 8037833"/>
              <a:gd name="connsiteY90" fmla="*/ 3770303 h 3784177"/>
              <a:gd name="connsiteX91" fmla="*/ 907906 w 8037833"/>
              <a:gd name="connsiteY91" fmla="*/ 3757678 h 3784177"/>
              <a:gd name="connsiteX92" fmla="*/ 833137 w 8037833"/>
              <a:gd name="connsiteY92" fmla="*/ 3744175 h 3784177"/>
              <a:gd name="connsiteX93" fmla="*/ 742042 w 8037833"/>
              <a:gd name="connsiteY93" fmla="*/ 3747612 h 3784177"/>
              <a:gd name="connsiteX94" fmla="*/ 659460 w 8037833"/>
              <a:gd name="connsiteY94" fmla="*/ 3740429 h 3784177"/>
              <a:gd name="connsiteX95" fmla="*/ 556552 w 8037833"/>
              <a:gd name="connsiteY95" fmla="*/ 3739124 h 3784177"/>
              <a:gd name="connsiteX96" fmla="*/ 385384 w 8037833"/>
              <a:gd name="connsiteY96" fmla="*/ 3726388 h 3784177"/>
              <a:gd name="connsiteX97" fmla="*/ 339711 w 8037833"/>
              <a:gd name="connsiteY97" fmla="*/ 3718242 h 3784177"/>
              <a:gd name="connsiteX98" fmla="*/ 222239 w 8037833"/>
              <a:gd name="connsiteY98" fmla="*/ 3672335 h 3784177"/>
              <a:gd name="connsiteX99" fmla="*/ 163578 w 8037833"/>
              <a:gd name="connsiteY99" fmla="*/ 3656292 h 3784177"/>
              <a:gd name="connsiteX100" fmla="*/ 72220 w 8037833"/>
              <a:gd name="connsiteY100" fmla="*/ 3645272 h 3784177"/>
              <a:gd name="connsiteX101" fmla="*/ 44395 w 8037833"/>
              <a:gd name="connsiteY101" fmla="*/ 3639455 h 3784177"/>
              <a:gd name="connsiteX102" fmla="*/ 1962 w 8037833"/>
              <a:gd name="connsiteY102" fmla="*/ 3635948 h 3784177"/>
              <a:gd name="connsiteX103" fmla="*/ 0 w 8037833"/>
              <a:gd name="connsiteY103" fmla="*/ 3635261 h 3784177"/>
              <a:gd name="connsiteX104" fmla="*/ 0 w 8037833"/>
              <a:gd name="connsiteY104"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3273 w 8037833"/>
              <a:gd name="connsiteY4" fmla="*/ 3143820 h 3784177"/>
              <a:gd name="connsiteX5" fmla="*/ 7725050 w 8037833"/>
              <a:gd name="connsiteY5" fmla="*/ 3176697 h 3784177"/>
              <a:gd name="connsiteX6" fmla="*/ 7576893 w 8037833"/>
              <a:gd name="connsiteY6" fmla="*/ 3201588 h 3784177"/>
              <a:gd name="connsiteX7" fmla="*/ 7394769 w 8037833"/>
              <a:gd name="connsiteY7" fmla="*/ 3276296 h 3784177"/>
              <a:gd name="connsiteX8" fmla="*/ 7293055 w 8037833"/>
              <a:gd name="connsiteY8" fmla="*/ 3276425 h 3784177"/>
              <a:gd name="connsiteX9" fmla="*/ 7225028 w 8037833"/>
              <a:gd name="connsiteY9" fmla="*/ 3269266 h 3784177"/>
              <a:gd name="connsiteX10" fmla="*/ 7180777 w 8037833"/>
              <a:gd name="connsiteY10" fmla="*/ 3262890 h 3784177"/>
              <a:gd name="connsiteX11" fmla="*/ 7146896 w 8037833"/>
              <a:gd name="connsiteY11" fmla="*/ 3256975 h 3784177"/>
              <a:gd name="connsiteX12" fmla="*/ 7101771 w 8037833"/>
              <a:gd name="connsiteY12" fmla="*/ 3257015 h 3784177"/>
              <a:gd name="connsiteX13" fmla="*/ 7047844 w 8037833"/>
              <a:gd name="connsiteY13" fmla="*/ 3303791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5034489 w 8037833"/>
              <a:gd name="connsiteY32" fmla="*/ 3483520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53651 w 8037833"/>
              <a:gd name="connsiteY47" fmla="*/ 3706181 h 3784177"/>
              <a:gd name="connsiteX48" fmla="*/ 4071732 w 8037833"/>
              <a:gd name="connsiteY48" fmla="*/ 3732513 h 3784177"/>
              <a:gd name="connsiteX49" fmla="*/ 4045924 w 8037833"/>
              <a:gd name="connsiteY49" fmla="*/ 3739404 h 3784177"/>
              <a:gd name="connsiteX50" fmla="*/ 4032171 w 8037833"/>
              <a:gd name="connsiteY50" fmla="*/ 3745523 h 3784177"/>
              <a:gd name="connsiteX51" fmla="*/ 4011556 w 8037833"/>
              <a:gd name="connsiteY51" fmla="*/ 3729673 h 3784177"/>
              <a:gd name="connsiteX52" fmla="*/ 3985774 w 8037833"/>
              <a:gd name="connsiteY52" fmla="*/ 3736547 h 3784177"/>
              <a:gd name="connsiteX53" fmla="*/ 3979769 w 8037833"/>
              <a:gd name="connsiteY53" fmla="*/ 3738769 h 3784177"/>
              <a:gd name="connsiteX54" fmla="*/ 3950014 w 8037833"/>
              <a:gd name="connsiteY54" fmla="*/ 3726942 h 3784177"/>
              <a:gd name="connsiteX55" fmla="*/ 3934671 w 8037833"/>
              <a:gd name="connsiteY55" fmla="*/ 3723339 h 3784177"/>
              <a:gd name="connsiteX56" fmla="*/ 3930274 w 8037833"/>
              <a:gd name="connsiteY56" fmla="*/ 3717148 h 3784177"/>
              <a:gd name="connsiteX57" fmla="*/ 3907660 w 8037833"/>
              <a:gd name="connsiteY57" fmla="*/ 3714456 h 3784177"/>
              <a:gd name="connsiteX58" fmla="*/ 3905087 w 8037833"/>
              <a:gd name="connsiteY58" fmla="*/ 3716098 h 3784177"/>
              <a:gd name="connsiteX59" fmla="*/ 3886347 w 8037833"/>
              <a:gd name="connsiteY59" fmla="*/ 3706620 h 3784177"/>
              <a:gd name="connsiteX60" fmla="*/ 3870533 w 8037833"/>
              <a:gd name="connsiteY60" fmla="*/ 3689905 h 3784177"/>
              <a:gd name="connsiteX61" fmla="*/ 3678563 w 8037833"/>
              <a:gd name="connsiteY61" fmla="*/ 3694486 h 3784177"/>
              <a:gd name="connsiteX62" fmla="*/ 3524121 w 8037833"/>
              <a:gd name="connsiteY62" fmla="*/ 3642736 h 3784177"/>
              <a:gd name="connsiteX63" fmla="*/ 3373519 w 8037833"/>
              <a:gd name="connsiteY63" fmla="*/ 3665785 h 3784177"/>
              <a:gd name="connsiteX64" fmla="*/ 3114267 w 8037833"/>
              <a:gd name="connsiteY64" fmla="*/ 3638983 h 3784177"/>
              <a:gd name="connsiteX65" fmla="*/ 2989722 w 8037833"/>
              <a:gd name="connsiteY65" fmla="*/ 3623230 h 3784177"/>
              <a:gd name="connsiteX66" fmla="*/ 2965734 w 8037833"/>
              <a:gd name="connsiteY66" fmla="*/ 3635676 h 3784177"/>
              <a:gd name="connsiteX67" fmla="*/ 2961603 w 8037833"/>
              <a:gd name="connsiteY67" fmla="*/ 3638221 h 3784177"/>
              <a:gd name="connsiteX68" fmla="*/ 2944959 w 8037833"/>
              <a:gd name="connsiteY68" fmla="*/ 3639723 h 3784177"/>
              <a:gd name="connsiteX69" fmla="*/ 2940402 w 8037833"/>
              <a:gd name="connsiteY69" fmla="*/ 3651000 h 3784177"/>
              <a:gd name="connsiteX70" fmla="*/ 2884777 w 8037833"/>
              <a:gd name="connsiteY70" fmla="*/ 3660775 h 3784177"/>
              <a:gd name="connsiteX71" fmla="*/ 2739034 w 8037833"/>
              <a:gd name="connsiteY71" fmla="*/ 3647396 h 3784177"/>
              <a:gd name="connsiteX72" fmla="*/ 2651827 w 8037833"/>
              <a:gd name="connsiteY72" fmla="*/ 3646306 h 3784177"/>
              <a:gd name="connsiteX73" fmla="*/ 2618680 w 8037833"/>
              <a:gd name="connsiteY73" fmla="*/ 3656755 h 3784177"/>
              <a:gd name="connsiteX74" fmla="*/ 2572404 w 8037833"/>
              <a:gd name="connsiteY74" fmla="*/ 3664043 h 3784177"/>
              <a:gd name="connsiteX75" fmla="*/ 2423704 w 8037833"/>
              <a:gd name="connsiteY75" fmla="*/ 3658079 h 3784177"/>
              <a:gd name="connsiteX76" fmla="*/ 2301172 w 8037833"/>
              <a:gd name="connsiteY76" fmla="*/ 3663053 h 3784177"/>
              <a:gd name="connsiteX77" fmla="*/ 2258745 w 8037833"/>
              <a:gd name="connsiteY77" fmla="*/ 3673229 h 3784177"/>
              <a:gd name="connsiteX78" fmla="*/ 2082844 w 8037833"/>
              <a:gd name="connsiteY78" fmla="*/ 3645349 h 3784177"/>
              <a:gd name="connsiteX79" fmla="*/ 1938480 w 8037833"/>
              <a:gd name="connsiteY79" fmla="*/ 3601439 h 3784177"/>
              <a:gd name="connsiteX80" fmla="*/ 1900166 w 8037833"/>
              <a:gd name="connsiteY80" fmla="*/ 3609358 h 3784177"/>
              <a:gd name="connsiteX81" fmla="*/ 1704758 w 8037833"/>
              <a:gd name="connsiteY81" fmla="*/ 3637625 h 3784177"/>
              <a:gd name="connsiteX82" fmla="*/ 1664576 w 8037833"/>
              <a:gd name="connsiteY82" fmla="*/ 3638572 h 3784177"/>
              <a:gd name="connsiteX83" fmla="*/ 1577459 w 8037833"/>
              <a:gd name="connsiteY83" fmla="*/ 3658824 h 3784177"/>
              <a:gd name="connsiteX84" fmla="*/ 1527269 w 8037833"/>
              <a:gd name="connsiteY84" fmla="*/ 3663088 h 3784177"/>
              <a:gd name="connsiteX85" fmla="*/ 1390118 w 8037833"/>
              <a:gd name="connsiteY85" fmla="*/ 3682789 h 3784177"/>
              <a:gd name="connsiteX86" fmla="*/ 1268521 w 8037833"/>
              <a:gd name="connsiteY86" fmla="*/ 3713114 h 3784177"/>
              <a:gd name="connsiteX87" fmla="*/ 1186863 w 8037833"/>
              <a:gd name="connsiteY87" fmla="*/ 3736384 h 3784177"/>
              <a:gd name="connsiteX88" fmla="*/ 1073929 w 8037833"/>
              <a:gd name="connsiteY88" fmla="*/ 3776166 h 3784177"/>
              <a:gd name="connsiteX89" fmla="*/ 1039167 w 8037833"/>
              <a:gd name="connsiteY89" fmla="*/ 3784177 h 3784177"/>
              <a:gd name="connsiteX90" fmla="*/ 989223 w 8037833"/>
              <a:gd name="connsiteY90" fmla="*/ 3770303 h 3784177"/>
              <a:gd name="connsiteX91" fmla="*/ 907906 w 8037833"/>
              <a:gd name="connsiteY91" fmla="*/ 3757678 h 3784177"/>
              <a:gd name="connsiteX92" fmla="*/ 833137 w 8037833"/>
              <a:gd name="connsiteY92" fmla="*/ 3744175 h 3784177"/>
              <a:gd name="connsiteX93" fmla="*/ 742042 w 8037833"/>
              <a:gd name="connsiteY93" fmla="*/ 3747612 h 3784177"/>
              <a:gd name="connsiteX94" fmla="*/ 659460 w 8037833"/>
              <a:gd name="connsiteY94" fmla="*/ 3740429 h 3784177"/>
              <a:gd name="connsiteX95" fmla="*/ 556552 w 8037833"/>
              <a:gd name="connsiteY95" fmla="*/ 3739124 h 3784177"/>
              <a:gd name="connsiteX96" fmla="*/ 385384 w 8037833"/>
              <a:gd name="connsiteY96" fmla="*/ 3726388 h 3784177"/>
              <a:gd name="connsiteX97" fmla="*/ 339711 w 8037833"/>
              <a:gd name="connsiteY97" fmla="*/ 3718242 h 3784177"/>
              <a:gd name="connsiteX98" fmla="*/ 222239 w 8037833"/>
              <a:gd name="connsiteY98" fmla="*/ 3672335 h 3784177"/>
              <a:gd name="connsiteX99" fmla="*/ 163578 w 8037833"/>
              <a:gd name="connsiteY99" fmla="*/ 3656292 h 3784177"/>
              <a:gd name="connsiteX100" fmla="*/ 72220 w 8037833"/>
              <a:gd name="connsiteY100" fmla="*/ 3645272 h 3784177"/>
              <a:gd name="connsiteX101" fmla="*/ 44395 w 8037833"/>
              <a:gd name="connsiteY101" fmla="*/ 3639455 h 3784177"/>
              <a:gd name="connsiteX102" fmla="*/ 1962 w 8037833"/>
              <a:gd name="connsiteY102" fmla="*/ 3635948 h 3784177"/>
              <a:gd name="connsiteX103" fmla="*/ 0 w 8037833"/>
              <a:gd name="connsiteY103" fmla="*/ 3635261 h 3784177"/>
              <a:gd name="connsiteX104" fmla="*/ 0 w 8037833"/>
              <a:gd name="connsiteY104"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3273 w 8037833"/>
              <a:gd name="connsiteY4" fmla="*/ 3143820 h 3784177"/>
              <a:gd name="connsiteX5" fmla="*/ 7725050 w 8037833"/>
              <a:gd name="connsiteY5" fmla="*/ 3176697 h 3784177"/>
              <a:gd name="connsiteX6" fmla="*/ 7576893 w 8037833"/>
              <a:gd name="connsiteY6" fmla="*/ 3201588 h 3784177"/>
              <a:gd name="connsiteX7" fmla="*/ 7394769 w 8037833"/>
              <a:gd name="connsiteY7" fmla="*/ 3276296 h 3784177"/>
              <a:gd name="connsiteX8" fmla="*/ 7293055 w 8037833"/>
              <a:gd name="connsiteY8" fmla="*/ 3276425 h 3784177"/>
              <a:gd name="connsiteX9" fmla="*/ 7225028 w 8037833"/>
              <a:gd name="connsiteY9" fmla="*/ 3269266 h 3784177"/>
              <a:gd name="connsiteX10" fmla="*/ 7180777 w 8037833"/>
              <a:gd name="connsiteY10" fmla="*/ 3262890 h 3784177"/>
              <a:gd name="connsiteX11" fmla="*/ 7146896 w 8037833"/>
              <a:gd name="connsiteY11" fmla="*/ 3256975 h 3784177"/>
              <a:gd name="connsiteX12" fmla="*/ 7101771 w 8037833"/>
              <a:gd name="connsiteY12" fmla="*/ 3257015 h 3784177"/>
              <a:gd name="connsiteX13" fmla="*/ 7028065 w 8037833"/>
              <a:gd name="connsiteY13" fmla="*/ 3312694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5034489 w 8037833"/>
              <a:gd name="connsiteY32" fmla="*/ 3483520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53651 w 8037833"/>
              <a:gd name="connsiteY47" fmla="*/ 3706181 h 3784177"/>
              <a:gd name="connsiteX48" fmla="*/ 4071732 w 8037833"/>
              <a:gd name="connsiteY48" fmla="*/ 3732513 h 3784177"/>
              <a:gd name="connsiteX49" fmla="*/ 4045924 w 8037833"/>
              <a:gd name="connsiteY49" fmla="*/ 3739404 h 3784177"/>
              <a:gd name="connsiteX50" fmla="*/ 4032171 w 8037833"/>
              <a:gd name="connsiteY50" fmla="*/ 3745523 h 3784177"/>
              <a:gd name="connsiteX51" fmla="*/ 4011556 w 8037833"/>
              <a:gd name="connsiteY51" fmla="*/ 3729673 h 3784177"/>
              <a:gd name="connsiteX52" fmla="*/ 3985774 w 8037833"/>
              <a:gd name="connsiteY52" fmla="*/ 3736547 h 3784177"/>
              <a:gd name="connsiteX53" fmla="*/ 3979769 w 8037833"/>
              <a:gd name="connsiteY53" fmla="*/ 3738769 h 3784177"/>
              <a:gd name="connsiteX54" fmla="*/ 3950014 w 8037833"/>
              <a:gd name="connsiteY54" fmla="*/ 3726942 h 3784177"/>
              <a:gd name="connsiteX55" fmla="*/ 3934671 w 8037833"/>
              <a:gd name="connsiteY55" fmla="*/ 3723339 h 3784177"/>
              <a:gd name="connsiteX56" fmla="*/ 3930274 w 8037833"/>
              <a:gd name="connsiteY56" fmla="*/ 3717148 h 3784177"/>
              <a:gd name="connsiteX57" fmla="*/ 3907660 w 8037833"/>
              <a:gd name="connsiteY57" fmla="*/ 3714456 h 3784177"/>
              <a:gd name="connsiteX58" fmla="*/ 3905087 w 8037833"/>
              <a:gd name="connsiteY58" fmla="*/ 3716098 h 3784177"/>
              <a:gd name="connsiteX59" fmla="*/ 3886347 w 8037833"/>
              <a:gd name="connsiteY59" fmla="*/ 3706620 h 3784177"/>
              <a:gd name="connsiteX60" fmla="*/ 3870533 w 8037833"/>
              <a:gd name="connsiteY60" fmla="*/ 3689905 h 3784177"/>
              <a:gd name="connsiteX61" fmla="*/ 3678563 w 8037833"/>
              <a:gd name="connsiteY61" fmla="*/ 3694486 h 3784177"/>
              <a:gd name="connsiteX62" fmla="*/ 3524121 w 8037833"/>
              <a:gd name="connsiteY62" fmla="*/ 3642736 h 3784177"/>
              <a:gd name="connsiteX63" fmla="*/ 3373519 w 8037833"/>
              <a:gd name="connsiteY63" fmla="*/ 3665785 h 3784177"/>
              <a:gd name="connsiteX64" fmla="*/ 3114267 w 8037833"/>
              <a:gd name="connsiteY64" fmla="*/ 3638983 h 3784177"/>
              <a:gd name="connsiteX65" fmla="*/ 2989722 w 8037833"/>
              <a:gd name="connsiteY65" fmla="*/ 3623230 h 3784177"/>
              <a:gd name="connsiteX66" fmla="*/ 2965734 w 8037833"/>
              <a:gd name="connsiteY66" fmla="*/ 3635676 h 3784177"/>
              <a:gd name="connsiteX67" fmla="*/ 2961603 w 8037833"/>
              <a:gd name="connsiteY67" fmla="*/ 3638221 h 3784177"/>
              <a:gd name="connsiteX68" fmla="*/ 2944959 w 8037833"/>
              <a:gd name="connsiteY68" fmla="*/ 3639723 h 3784177"/>
              <a:gd name="connsiteX69" fmla="*/ 2940402 w 8037833"/>
              <a:gd name="connsiteY69" fmla="*/ 3651000 h 3784177"/>
              <a:gd name="connsiteX70" fmla="*/ 2884777 w 8037833"/>
              <a:gd name="connsiteY70" fmla="*/ 3660775 h 3784177"/>
              <a:gd name="connsiteX71" fmla="*/ 2739034 w 8037833"/>
              <a:gd name="connsiteY71" fmla="*/ 3647396 h 3784177"/>
              <a:gd name="connsiteX72" fmla="*/ 2651827 w 8037833"/>
              <a:gd name="connsiteY72" fmla="*/ 3646306 h 3784177"/>
              <a:gd name="connsiteX73" fmla="*/ 2618680 w 8037833"/>
              <a:gd name="connsiteY73" fmla="*/ 3656755 h 3784177"/>
              <a:gd name="connsiteX74" fmla="*/ 2572404 w 8037833"/>
              <a:gd name="connsiteY74" fmla="*/ 3664043 h 3784177"/>
              <a:gd name="connsiteX75" fmla="*/ 2423704 w 8037833"/>
              <a:gd name="connsiteY75" fmla="*/ 3658079 h 3784177"/>
              <a:gd name="connsiteX76" fmla="*/ 2301172 w 8037833"/>
              <a:gd name="connsiteY76" fmla="*/ 3663053 h 3784177"/>
              <a:gd name="connsiteX77" fmla="*/ 2258745 w 8037833"/>
              <a:gd name="connsiteY77" fmla="*/ 3673229 h 3784177"/>
              <a:gd name="connsiteX78" fmla="*/ 2082844 w 8037833"/>
              <a:gd name="connsiteY78" fmla="*/ 3645349 h 3784177"/>
              <a:gd name="connsiteX79" fmla="*/ 1938480 w 8037833"/>
              <a:gd name="connsiteY79" fmla="*/ 3601439 h 3784177"/>
              <a:gd name="connsiteX80" fmla="*/ 1900166 w 8037833"/>
              <a:gd name="connsiteY80" fmla="*/ 3609358 h 3784177"/>
              <a:gd name="connsiteX81" fmla="*/ 1704758 w 8037833"/>
              <a:gd name="connsiteY81" fmla="*/ 3637625 h 3784177"/>
              <a:gd name="connsiteX82" fmla="*/ 1664576 w 8037833"/>
              <a:gd name="connsiteY82" fmla="*/ 3638572 h 3784177"/>
              <a:gd name="connsiteX83" fmla="*/ 1577459 w 8037833"/>
              <a:gd name="connsiteY83" fmla="*/ 3658824 h 3784177"/>
              <a:gd name="connsiteX84" fmla="*/ 1527269 w 8037833"/>
              <a:gd name="connsiteY84" fmla="*/ 3663088 h 3784177"/>
              <a:gd name="connsiteX85" fmla="*/ 1390118 w 8037833"/>
              <a:gd name="connsiteY85" fmla="*/ 3682789 h 3784177"/>
              <a:gd name="connsiteX86" fmla="*/ 1268521 w 8037833"/>
              <a:gd name="connsiteY86" fmla="*/ 3713114 h 3784177"/>
              <a:gd name="connsiteX87" fmla="*/ 1186863 w 8037833"/>
              <a:gd name="connsiteY87" fmla="*/ 3736384 h 3784177"/>
              <a:gd name="connsiteX88" fmla="*/ 1073929 w 8037833"/>
              <a:gd name="connsiteY88" fmla="*/ 3776166 h 3784177"/>
              <a:gd name="connsiteX89" fmla="*/ 1039167 w 8037833"/>
              <a:gd name="connsiteY89" fmla="*/ 3784177 h 3784177"/>
              <a:gd name="connsiteX90" fmla="*/ 989223 w 8037833"/>
              <a:gd name="connsiteY90" fmla="*/ 3770303 h 3784177"/>
              <a:gd name="connsiteX91" fmla="*/ 907906 w 8037833"/>
              <a:gd name="connsiteY91" fmla="*/ 3757678 h 3784177"/>
              <a:gd name="connsiteX92" fmla="*/ 833137 w 8037833"/>
              <a:gd name="connsiteY92" fmla="*/ 3744175 h 3784177"/>
              <a:gd name="connsiteX93" fmla="*/ 742042 w 8037833"/>
              <a:gd name="connsiteY93" fmla="*/ 3747612 h 3784177"/>
              <a:gd name="connsiteX94" fmla="*/ 659460 w 8037833"/>
              <a:gd name="connsiteY94" fmla="*/ 3740429 h 3784177"/>
              <a:gd name="connsiteX95" fmla="*/ 556552 w 8037833"/>
              <a:gd name="connsiteY95" fmla="*/ 3739124 h 3784177"/>
              <a:gd name="connsiteX96" fmla="*/ 385384 w 8037833"/>
              <a:gd name="connsiteY96" fmla="*/ 3726388 h 3784177"/>
              <a:gd name="connsiteX97" fmla="*/ 339711 w 8037833"/>
              <a:gd name="connsiteY97" fmla="*/ 3718242 h 3784177"/>
              <a:gd name="connsiteX98" fmla="*/ 222239 w 8037833"/>
              <a:gd name="connsiteY98" fmla="*/ 3672335 h 3784177"/>
              <a:gd name="connsiteX99" fmla="*/ 163578 w 8037833"/>
              <a:gd name="connsiteY99" fmla="*/ 3656292 h 3784177"/>
              <a:gd name="connsiteX100" fmla="*/ 72220 w 8037833"/>
              <a:gd name="connsiteY100" fmla="*/ 3645272 h 3784177"/>
              <a:gd name="connsiteX101" fmla="*/ 44395 w 8037833"/>
              <a:gd name="connsiteY101" fmla="*/ 3639455 h 3784177"/>
              <a:gd name="connsiteX102" fmla="*/ 1962 w 8037833"/>
              <a:gd name="connsiteY102" fmla="*/ 3635948 h 3784177"/>
              <a:gd name="connsiteX103" fmla="*/ 0 w 8037833"/>
              <a:gd name="connsiteY103" fmla="*/ 3635261 h 3784177"/>
              <a:gd name="connsiteX104" fmla="*/ 0 w 8037833"/>
              <a:gd name="connsiteY104"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3273 w 8037833"/>
              <a:gd name="connsiteY4" fmla="*/ 3143820 h 3784177"/>
              <a:gd name="connsiteX5" fmla="*/ 7725050 w 8037833"/>
              <a:gd name="connsiteY5" fmla="*/ 3176697 h 3784177"/>
              <a:gd name="connsiteX6" fmla="*/ 7576893 w 8037833"/>
              <a:gd name="connsiteY6" fmla="*/ 3201588 h 3784177"/>
              <a:gd name="connsiteX7" fmla="*/ 7394769 w 8037833"/>
              <a:gd name="connsiteY7" fmla="*/ 3276296 h 3784177"/>
              <a:gd name="connsiteX8" fmla="*/ 7293055 w 8037833"/>
              <a:gd name="connsiteY8" fmla="*/ 3276425 h 3784177"/>
              <a:gd name="connsiteX9" fmla="*/ 7225028 w 8037833"/>
              <a:gd name="connsiteY9" fmla="*/ 3269266 h 3784177"/>
              <a:gd name="connsiteX10" fmla="*/ 7180777 w 8037833"/>
              <a:gd name="connsiteY10" fmla="*/ 3262890 h 3784177"/>
              <a:gd name="connsiteX11" fmla="*/ 7146896 w 8037833"/>
              <a:gd name="connsiteY11" fmla="*/ 3256975 h 3784177"/>
              <a:gd name="connsiteX12" fmla="*/ 7101771 w 8037833"/>
              <a:gd name="connsiteY12" fmla="*/ 3257015 h 3784177"/>
              <a:gd name="connsiteX13" fmla="*/ 7028065 w 8037833"/>
              <a:gd name="connsiteY13" fmla="*/ 3312694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66539 w 8037833"/>
              <a:gd name="connsiteY18" fmla="*/ 3382500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5034489 w 8037833"/>
              <a:gd name="connsiteY32" fmla="*/ 3483520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53651 w 8037833"/>
              <a:gd name="connsiteY47" fmla="*/ 3706181 h 3784177"/>
              <a:gd name="connsiteX48" fmla="*/ 4071732 w 8037833"/>
              <a:gd name="connsiteY48" fmla="*/ 3732513 h 3784177"/>
              <a:gd name="connsiteX49" fmla="*/ 4045924 w 8037833"/>
              <a:gd name="connsiteY49" fmla="*/ 3739404 h 3784177"/>
              <a:gd name="connsiteX50" fmla="*/ 4032171 w 8037833"/>
              <a:gd name="connsiteY50" fmla="*/ 3745523 h 3784177"/>
              <a:gd name="connsiteX51" fmla="*/ 4011556 w 8037833"/>
              <a:gd name="connsiteY51" fmla="*/ 3729673 h 3784177"/>
              <a:gd name="connsiteX52" fmla="*/ 3985774 w 8037833"/>
              <a:gd name="connsiteY52" fmla="*/ 3736547 h 3784177"/>
              <a:gd name="connsiteX53" fmla="*/ 3979769 w 8037833"/>
              <a:gd name="connsiteY53" fmla="*/ 3738769 h 3784177"/>
              <a:gd name="connsiteX54" fmla="*/ 3950014 w 8037833"/>
              <a:gd name="connsiteY54" fmla="*/ 3726942 h 3784177"/>
              <a:gd name="connsiteX55" fmla="*/ 3934671 w 8037833"/>
              <a:gd name="connsiteY55" fmla="*/ 3723339 h 3784177"/>
              <a:gd name="connsiteX56" fmla="*/ 3930274 w 8037833"/>
              <a:gd name="connsiteY56" fmla="*/ 3717148 h 3784177"/>
              <a:gd name="connsiteX57" fmla="*/ 3907660 w 8037833"/>
              <a:gd name="connsiteY57" fmla="*/ 3714456 h 3784177"/>
              <a:gd name="connsiteX58" fmla="*/ 3905087 w 8037833"/>
              <a:gd name="connsiteY58" fmla="*/ 3716098 h 3784177"/>
              <a:gd name="connsiteX59" fmla="*/ 3886347 w 8037833"/>
              <a:gd name="connsiteY59" fmla="*/ 3706620 h 3784177"/>
              <a:gd name="connsiteX60" fmla="*/ 3870533 w 8037833"/>
              <a:gd name="connsiteY60" fmla="*/ 3689905 h 3784177"/>
              <a:gd name="connsiteX61" fmla="*/ 3678563 w 8037833"/>
              <a:gd name="connsiteY61" fmla="*/ 3694486 h 3784177"/>
              <a:gd name="connsiteX62" fmla="*/ 3524121 w 8037833"/>
              <a:gd name="connsiteY62" fmla="*/ 3642736 h 3784177"/>
              <a:gd name="connsiteX63" fmla="*/ 3373519 w 8037833"/>
              <a:gd name="connsiteY63" fmla="*/ 3665785 h 3784177"/>
              <a:gd name="connsiteX64" fmla="*/ 3114267 w 8037833"/>
              <a:gd name="connsiteY64" fmla="*/ 3638983 h 3784177"/>
              <a:gd name="connsiteX65" fmla="*/ 2989722 w 8037833"/>
              <a:gd name="connsiteY65" fmla="*/ 3623230 h 3784177"/>
              <a:gd name="connsiteX66" fmla="*/ 2965734 w 8037833"/>
              <a:gd name="connsiteY66" fmla="*/ 3635676 h 3784177"/>
              <a:gd name="connsiteX67" fmla="*/ 2961603 w 8037833"/>
              <a:gd name="connsiteY67" fmla="*/ 3638221 h 3784177"/>
              <a:gd name="connsiteX68" fmla="*/ 2944959 w 8037833"/>
              <a:gd name="connsiteY68" fmla="*/ 3639723 h 3784177"/>
              <a:gd name="connsiteX69" fmla="*/ 2940402 w 8037833"/>
              <a:gd name="connsiteY69" fmla="*/ 3651000 h 3784177"/>
              <a:gd name="connsiteX70" fmla="*/ 2884777 w 8037833"/>
              <a:gd name="connsiteY70" fmla="*/ 3660775 h 3784177"/>
              <a:gd name="connsiteX71" fmla="*/ 2739034 w 8037833"/>
              <a:gd name="connsiteY71" fmla="*/ 3647396 h 3784177"/>
              <a:gd name="connsiteX72" fmla="*/ 2651827 w 8037833"/>
              <a:gd name="connsiteY72" fmla="*/ 3646306 h 3784177"/>
              <a:gd name="connsiteX73" fmla="*/ 2618680 w 8037833"/>
              <a:gd name="connsiteY73" fmla="*/ 3656755 h 3784177"/>
              <a:gd name="connsiteX74" fmla="*/ 2572404 w 8037833"/>
              <a:gd name="connsiteY74" fmla="*/ 3664043 h 3784177"/>
              <a:gd name="connsiteX75" fmla="*/ 2423704 w 8037833"/>
              <a:gd name="connsiteY75" fmla="*/ 3658079 h 3784177"/>
              <a:gd name="connsiteX76" fmla="*/ 2301172 w 8037833"/>
              <a:gd name="connsiteY76" fmla="*/ 3663053 h 3784177"/>
              <a:gd name="connsiteX77" fmla="*/ 2258745 w 8037833"/>
              <a:gd name="connsiteY77" fmla="*/ 3673229 h 3784177"/>
              <a:gd name="connsiteX78" fmla="*/ 2082844 w 8037833"/>
              <a:gd name="connsiteY78" fmla="*/ 3645349 h 3784177"/>
              <a:gd name="connsiteX79" fmla="*/ 1938480 w 8037833"/>
              <a:gd name="connsiteY79" fmla="*/ 3601439 h 3784177"/>
              <a:gd name="connsiteX80" fmla="*/ 1900166 w 8037833"/>
              <a:gd name="connsiteY80" fmla="*/ 3609358 h 3784177"/>
              <a:gd name="connsiteX81" fmla="*/ 1704758 w 8037833"/>
              <a:gd name="connsiteY81" fmla="*/ 3637625 h 3784177"/>
              <a:gd name="connsiteX82" fmla="*/ 1664576 w 8037833"/>
              <a:gd name="connsiteY82" fmla="*/ 3638572 h 3784177"/>
              <a:gd name="connsiteX83" fmla="*/ 1577459 w 8037833"/>
              <a:gd name="connsiteY83" fmla="*/ 3658824 h 3784177"/>
              <a:gd name="connsiteX84" fmla="*/ 1527269 w 8037833"/>
              <a:gd name="connsiteY84" fmla="*/ 3663088 h 3784177"/>
              <a:gd name="connsiteX85" fmla="*/ 1390118 w 8037833"/>
              <a:gd name="connsiteY85" fmla="*/ 3682789 h 3784177"/>
              <a:gd name="connsiteX86" fmla="*/ 1268521 w 8037833"/>
              <a:gd name="connsiteY86" fmla="*/ 3713114 h 3784177"/>
              <a:gd name="connsiteX87" fmla="*/ 1186863 w 8037833"/>
              <a:gd name="connsiteY87" fmla="*/ 3736384 h 3784177"/>
              <a:gd name="connsiteX88" fmla="*/ 1073929 w 8037833"/>
              <a:gd name="connsiteY88" fmla="*/ 3776166 h 3784177"/>
              <a:gd name="connsiteX89" fmla="*/ 1039167 w 8037833"/>
              <a:gd name="connsiteY89" fmla="*/ 3784177 h 3784177"/>
              <a:gd name="connsiteX90" fmla="*/ 989223 w 8037833"/>
              <a:gd name="connsiteY90" fmla="*/ 3770303 h 3784177"/>
              <a:gd name="connsiteX91" fmla="*/ 907906 w 8037833"/>
              <a:gd name="connsiteY91" fmla="*/ 3757678 h 3784177"/>
              <a:gd name="connsiteX92" fmla="*/ 833137 w 8037833"/>
              <a:gd name="connsiteY92" fmla="*/ 3744175 h 3784177"/>
              <a:gd name="connsiteX93" fmla="*/ 742042 w 8037833"/>
              <a:gd name="connsiteY93" fmla="*/ 3747612 h 3784177"/>
              <a:gd name="connsiteX94" fmla="*/ 659460 w 8037833"/>
              <a:gd name="connsiteY94" fmla="*/ 3740429 h 3784177"/>
              <a:gd name="connsiteX95" fmla="*/ 556552 w 8037833"/>
              <a:gd name="connsiteY95" fmla="*/ 3739124 h 3784177"/>
              <a:gd name="connsiteX96" fmla="*/ 385384 w 8037833"/>
              <a:gd name="connsiteY96" fmla="*/ 3726388 h 3784177"/>
              <a:gd name="connsiteX97" fmla="*/ 339711 w 8037833"/>
              <a:gd name="connsiteY97" fmla="*/ 3718242 h 3784177"/>
              <a:gd name="connsiteX98" fmla="*/ 222239 w 8037833"/>
              <a:gd name="connsiteY98" fmla="*/ 3672335 h 3784177"/>
              <a:gd name="connsiteX99" fmla="*/ 163578 w 8037833"/>
              <a:gd name="connsiteY99" fmla="*/ 3656292 h 3784177"/>
              <a:gd name="connsiteX100" fmla="*/ 72220 w 8037833"/>
              <a:gd name="connsiteY100" fmla="*/ 3645272 h 3784177"/>
              <a:gd name="connsiteX101" fmla="*/ 44395 w 8037833"/>
              <a:gd name="connsiteY101" fmla="*/ 3639455 h 3784177"/>
              <a:gd name="connsiteX102" fmla="*/ 1962 w 8037833"/>
              <a:gd name="connsiteY102" fmla="*/ 3635948 h 3784177"/>
              <a:gd name="connsiteX103" fmla="*/ 0 w 8037833"/>
              <a:gd name="connsiteY103" fmla="*/ 3635261 h 3784177"/>
              <a:gd name="connsiteX104" fmla="*/ 0 w 8037833"/>
              <a:gd name="connsiteY104"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3273 w 8037833"/>
              <a:gd name="connsiteY4" fmla="*/ 3143820 h 3784177"/>
              <a:gd name="connsiteX5" fmla="*/ 7725050 w 8037833"/>
              <a:gd name="connsiteY5" fmla="*/ 3176697 h 3784177"/>
              <a:gd name="connsiteX6" fmla="*/ 7576893 w 8037833"/>
              <a:gd name="connsiteY6" fmla="*/ 3201588 h 3784177"/>
              <a:gd name="connsiteX7" fmla="*/ 7394769 w 8037833"/>
              <a:gd name="connsiteY7" fmla="*/ 3276296 h 3784177"/>
              <a:gd name="connsiteX8" fmla="*/ 7293055 w 8037833"/>
              <a:gd name="connsiteY8" fmla="*/ 3276425 h 3784177"/>
              <a:gd name="connsiteX9" fmla="*/ 7225028 w 8037833"/>
              <a:gd name="connsiteY9" fmla="*/ 3269266 h 3784177"/>
              <a:gd name="connsiteX10" fmla="*/ 7180777 w 8037833"/>
              <a:gd name="connsiteY10" fmla="*/ 3262890 h 3784177"/>
              <a:gd name="connsiteX11" fmla="*/ 7146896 w 8037833"/>
              <a:gd name="connsiteY11" fmla="*/ 3256975 h 3784177"/>
              <a:gd name="connsiteX12" fmla="*/ 7101771 w 8037833"/>
              <a:gd name="connsiteY12" fmla="*/ 3257015 h 3784177"/>
              <a:gd name="connsiteX13" fmla="*/ 7028065 w 8037833"/>
              <a:gd name="connsiteY13" fmla="*/ 3312694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26982 w 8037833"/>
              <a:gd name="connsiteY18" fmla="*/ 3395855 h 3784177"/>
              <a:gd name="connsiteX19" fmla="*/ 6352283 w 8037833"/>
              <a:gd name="connsiteY19" fmla="*/ 3374762 h 3784177"/>
              <a:gd name="connsiteX20" fmla="*/ 6111718 w 8037833"/>
              <a:gd name="connsiteY20" fmla="*/ 3357536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5034489 w 8037833"/>
              <a:gd name="connsiteY32" fmla="*/ 3483520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53651 w 8037833"/>
              <a:gd name="connsiteY47" fmla="*/ 3706181 h 3784177"/>
              <a:gd name="connsiteX48" fmla="*/ 4071732 w 8037833"/>
              <a:gd name="connsiteY48" fmla="*/ 3732513 h 3784177"/>
              <a:gd name="connsiteX49" fmla="*/ 4045924 w 8037833"/>
              <a:gd name="connsiteY49" fmla="*/ 3739404 h 3784177"/>
              <a:gd name="connsiteX50" fmla="*/ 4032171 w 8037833"/>
              <a:gd name="connsiteY50" fmla="*/ 3745523 h 3784177"/>
              <a:gd name="connsiteX51" fmla="*/ 4011556 w 8037833"/>
              <a:gd name="connsiteY51" fmla="*/ 3729673 h 3784177"/>
              <a:gd name="connsiteX52" fmla="*/ 3985774 w 8037833"/>
              <a:gd name="connsiteY52" fmla="*/ 3736547 h 3784177"/>
              <a:gd name="connsiteX53" fmla="*/ 3979769 w 8037833"/>
              <a:gd name="connsiteY53" fmla="*/ 3738769 h 3784177"/>
              <a:gd name="connsiteX54" fmla="*/ 3950014 w 8037833"/>
              <a:gd name="connsiteY54" fmla="*/ 3726942 h 3784177"/>
              <a:gd name="connsiteX55" fmla="*/ 3934671 w 8037833"/>
              <a:gd name="connsiteY55" fmla="*/ 3723339 h 3784177"/>
              <a:gd name="connsiteX56" fmla="*/ 3930274 w 8037833"/>
              <a:gd name="connsiteY56" fmla="*/ 3717148 h 3784177"/>
              <a:gd name="connsiteX57" fmla="*/ 3907660 w 8037833"/>
              <a:gd name="connsiteY57" fmla="*/ 3714456 h 3784177"/>
              <a:gd name="connsiteX58" fmla="*/ 3905087 w 8037833"/>
              <a:gd name="connsiteY58" fmla="*/ 3716098 h 3784177"/>
              <a:gd name="connsiteX59" fmla="*/ 3886347 w 8037833"/>
              <a:gd name="connsiteY59" fmla="*/ 3706620 h 3784177"/>
              <a:gd name="connsiteX60" fmla="*/ 3870533 w 8037833"/>
              <a:gd name="connsiteY60" fmla="*/ 3689905 h 3784177"/>
              <a:gd name="connsiteX61" fmla="*/ 3678563 w 8037833"/>
              <a:gd name="connsiteY61" fmla="*/ 3694486 h 3784177"/>
              <a:gd name="connsiteX62" fmla="*/ 3524121 w 8037833"/>
              <a:gd name="connsiteY62" fmla="*/ 3642736 h 3784177"/>
              <a:gd name="connsiteX63" fmla="*/ 3373519 w 8037833"/>
              <a:gd name="connsiteY63" fmla="*/ 3665785 h 3784177"/>
              <a:gd name="connsiteX64" fmla="*/ 3114267 w 8037833"/>
              <a:gd name="connsiteY64" fmla="*/ 3638983 h 3784177"/>
              <a:gd name="connsiteX65" fmla="*/ 2989722 w 8037833"/>
              <a:gd name="connsiteY65" fmla="*/ 3623230 h 3784177"/>
              <a:gd name="connsiteX66" fmla="*/ 2965734 w 8037833"/>
              <a:gd name="connsiteY66" fmla="*/ 3635676 h 3784177"/>
              <a:gd name="connsiteX67" fmla="*/ 2961603 w 8037833"/>
              <a:gd name="connsiteY67" fmla="*/ 3638221 h 3784177"/>
              <a:gd name="connsiteX68" fmla="*/ 2944959 w 8037833"/>
              <a:gd name="connsiteY68" fmla="*/ 3639723 h 3784177"/>
              <a:gd name="connsiteX69" fmla="*/ 2940402 w 8037833"/>
              <a:gd name="connsiteY69" fmla="*/ 3651000 h 3784177"/>
              <a:gd name="connsiteX70" fmla="*/ 2884777 w 8037833"/>
              <a:gd name="connsiteY70" fmla="*/ 3660775 h 3784177"/>
              <a:gd name="connsiteX71" fmla="*/ 2739034 w 8037833"/>
              <a:gd name="connsiteY71" fmla="*/ 3647396 h 3784177"/>
              <a:gd name="connsiteX72" fmla="*/ 2651827 w 8037833"/>
              <a:gd name="connsiteY72" fmla="*/ 3646306 h 3784177"/>
              <a:gd name="connsiteX73" fmla="*/ 2618680 w 8037833"/>
              <a:gd name="connsiteY73" fmla="*/ 3656755 h 3784177"/>
              <a:gd name="connsiteX74" fmla="*/ 2572404 w 8037833"/>
              <a:gd name="connsiteY74" fmla="*/ 3664043 h 3784177"/>
              <a:gd name="connsiteX75" fmla="*/ 2423704 w 8037833"/>
              <a:gd name="connsiteY75" fmla="*/ 3658079 h 3784177"/>
              <a:gd name="connsiteX76" fmla="*/ 2301172 w 8037833"/>
              <a:gd name="connsiteY76" fmla="*/ 3663053 h 3784177"/>
              <a:gd name="connsiteX77" fmla="*/ 2258745 w 8037833"/>
              <a:gd name="connsiteY77" fmla="*/ 3673229 h 3784177"/>
              <a:gd name="connsiteX78" fmla="*/ 2082844 w 8037833"/>
              <a:gd name="connsiteY78" fmla="*/ 3645349 h 3784177"/>
              <a:gd name="connsiteX79" fmla="*/ 1938480 w 8037833"/>
              <a:gd name="connsiteY79" fmla="*/ 3601439 h 3784177"/>
              <a:gd name="connsiteX80" fmla="*/ 1900166 w 8037833"/>
              <a:gd name="connsiteY80" fmla="*/ 3609358 h 3784177"/>
              <a:gd name="connsiteX81" fmla="*/ 1704758 w 8037833"/>
              <a:gd name="connsiteY81" fmla="*/ 3637625 h 3784177"/>
              <a:gd name="connsiteX82" fmla="*/ 1664576 w 8037833"/>
              <a:gd name="connsiteY82" fmla="*/ 3638572 h 3784177"/>
              <a:gd name="connsiteX83" fmla="*/ 1577459 w 8037833"/>
              <a:gd name="connsiteY83" fmla="*/ 3658824 h 3784177"/>
              <a:gd name="connsiteX84" fmla="*/ 1527269 w 8037833"/>
              <a:gd name="connsiteY84" fmla="*/ 3663088 h 3784177"/>
              <a:gd name="connsiteX85" fmla="*/ 1390118 w 8037833"/>
              <a:gd name="connsiteY85" fmla="*/ 3682789 h 3784177"/>
              <a:gd name="connsiteX86" fmla="*/ 1268521 w 8037833"/>
              <a:gd name="connsiteY86" fmla="*/ 3713114 h 3784177"/>
              <a:gd name="connsiteX87" fmla="*/ 1186863 w 8037833"/>
              <a:gd name="connsiteY87" fmla="*/ 3736384 h 3784177"/>
              <a:gd name="connsiteX88" fmla="*/ 1073929 w 8037833"/>
              <a:gd name="connsiteY88" fmla="*/ 3776166 h 3784177"/>
              <a:gd name="connsiteX89" fmla="*/ 1039167 w 8037833"/>
              <a:gd name="connsiteY89" fmla="*/ 3784177 h 3784177"/>
              <a:gd name="connsiteX90" fmla="*/ 989223 w 8037833"/>
              <a:gd name="connsiteY90" fmla="*/ 3770303 h 3784177"/>
              <a:gd name="connsiteX91" fmla="*/ 907906 w 8037833"/>
              <a:gd name="connsiteY91" fmla="*/ 3757678 h 3784177"/>
              <a:gd name="connsiteX92" fmla="*/ 833137 w 8037833"/>
              <a:gd name="connsiteY92" fmla="*/ 3744175 h 3784177"/>
              <a:gd name="connsiteX93" fmla="*/ 742042 w 8037833"/>
              <a:gd name="connsiteY93" fmla="*/ 3747612 h 3784177"/>
              <a:gd name="connsiteX94" fmla="*/ 659460 w 8037833"/>
              <a:gd name="connsiteY94" fmla="*/ 3740429 h 3784177"/>
              <a:gd name="connsiteX95" fmla="*/ 556552 w 8037833"/>
              <a:gd name="connsiteY95" fmla="*/ 3739124 h 3784177"/>
              <a:gd name="connsiteX96" fmla="*/ 385384 w 8037833"/>
              <a:gd name="connsiteY96" fmla="*/ 3726388 h 3784177"/>
              <a:gd name="connsiteX97" fmla="*/ 339711 w 8037833"/>
              <a:gd name="connsiteY97" fmla="*/ 3718242 h 3784177"/>
              <a:gd name="connsiteX98" fmla="*/ 222239 w 8037833"/>
              <a:gd name="connsiteY98" fmla="*/ 3672335 h 3784177"/>
              <a:gd name="connsiteX99" fmla="*/ 163578 w 8037833"/>
              <a:gd name="connsiteY99" fmla="*/ 3656292 h 3784177"/>
              <a:gd name="connsiteX100" fmla="*/ 72220 w 8037833"/>
              <a:gd name="connsiteY100" fmla="*/ 3645272 h 3784177"/>
              <a:gd name="connsiteX101" fmla="*/ 44395 w 8037833"/>
              <a:gd name="connsiteY101" fmla="*/ 3639455 h 3784177"/>
              <a:gd name="connsiteX102" fmla="*/ 1962 w 8037833"/>
              <a:gd name="connsiteY102" fmla="*/ 3635948 h 3784177"/>
              <a:gd name="connsiteX103" fmla="*/ 0 w 8037833"/>
              <a:gd name="connsiteY103" fmla="*/ 3635261 h 3784177"/>
              <a:gd name="connsiteX104" fmla="*/ 0 w 8037833"/>
              <a:gd name="connsiteY104"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3273 w 8037833"/>
              <a:gd name="connsiteY4" fmla="*/ 3143820 h 3784177"/>
              <a:gd name="connsiteX5" fmla="*/ 7725050 w 8037833"/>
              <a:gd name="connsiteY5" fmla="*/ 3176697 h 3784177"/>
              <a:gd name="connsiteX6" fmla="*/ 7576893 w 8037833"/>
              <a:gd name="connsiteY6" fmla="*/ 3201588 h 3784177"/>
              <a:gd name="connsiteX7" fmla="*/ 7394769 w 8037833"/>
              <a:gd name="connsiteY7" fmla="*/ 3276296 h 3784177"/>
              <a:gd name="connsiteX8" fmla="*/ 7293055 w 8037833"/>
              <a:gd name="connsiteY8" fmla="*/ 3276425 h 3784177"/>
              <a:gd name="connsiteX9" fmla="*/ 7225028 w 8037833"/>
              <a:gd name="connsiteY9" fmla="*/ 3269266 h 3784177"/>
              <a:gd name="connsiteX10" fmla="*/ 7180777 w 8037833"/>
              <a:gd name="connsiteY10" fmla="*/ 3262890 h 3784177"/>
              <a:gd name="connsiteX11" fmla="*/ 7146896 w 8037833"/>
              <a:gd name="connsiteY11" fmla="*/ 3256975 h 3784177"/>
              <a:gd name="connsiteX12" fmla="*/ 7101771 w 8037833"/>
              <a:gd name="connsiteY12" fmla="*/ 3257015 h 3784177"/>
              <a:gd name="connsiteX13" fmla="*/ 7028065 w 8037833"/>
              <a:gd name="connsiteY13" fmla="*/ 3312694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26982 w 8037833"/>
              <a:gd name="connsiteY18" fmla="*/ 3395855 h 3784177"/>
              <a:gd name="connsiteX19" fmla="*/ 6352283 w 8037833"/>
              <a:gd name="connsiteY19" fmla="*/ 3374762 h 3784177"/>
              <a:gd name="connsiteX20" fmla="*/ 6151276 w 8037833"/>
              <a:gd name="connsiteY20" fmla="*/ 3366439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5034489 w 8037833"/>
              <a:gd name="connsiteY32" fmla="*/ 3483520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53651 w 8037833"/>
              <a:gd name="connsiteY47" fmla="*/ 3706181 h 3784177"/>
              <a:gd name="connsiteX48" fmla="*/ 4071732 w 8037833"/>
              <a:gd name="connsiteY48" fmla="*/ 3732513 h 3784177"/>
              <a:gd name="connsiteX49" fmla="*/ 4045924 w 8037833"/>
              <a:gd name="connsiteY49" fmla="*/ 3739404 h 3784177"/>
              <a:gd name="connsiteX50" fmla="*/ 4032171 w 8037833"/>
              <a:gd name="connsiteY50" fmla="*/ 3745523 h 3784177"/>
              <a:gd name="connsiteX51" fmla="*/ 4011556 w 8037833"/>
              <a:gd name="connsiteY51" fmla="*/ 3729673 h 3784177"/>
              <a:gd name="connsiteX52" fmla="*/ 3985774 w 8037833"/>
              <a:gd name="connsiteY52" fmla="*/ 3736547 h 3784177"/>
              <a:gd name="connsiteX53" fmla="*/ 3979769 w 8037833"/>
              <a:gd name="connsiteY53" fmla="*/ 3738769 h 3784177"/>
              <a:gd name="connsiteX54" fmla="*/ 3950014 w 8037833"/>
              <a:gd name="connsiteY54" fmla="*/ 3726942 h 3784177"/>
              <a:gd name="connsiteX55" fmla="*/ 3934671 w 8037833"/>
              <a:gd name="connsiteY55" fmla="*/ 3723339 h 3784177"/>
              <a:gd name="connsiteX56" fmla="*/ 3930274 w 8037833"/>
              <a:gd name="connsiteY56" fmla="*/ 3717148 h 3784177"/>
              <a:gd name="connsiteX57" fmla="*/ 3907660 w 8037833"/>
              <a:gd name="connsiteY57" fmla="*/ 3714456 h 3784177"/>
              <a:gd name="connsiteX58" fmla="*/ 3905087 w 8037833"/>
              <a:gd name="connsiteY58" fmla="*/ 3716098 h 3784177"/>
              <a:gd name="connsiteX59" fmla="*/ 3886347 w 8037833"/>
              <a:gd name="connsiteY59" fmla="*/ 3706620 h 3784177"/>
              <a:gd name="connsiteX60" fmla="*/ 3870533 w 8037833"/>
              <a:gd name="connsiteY60" fmla="*/ 3689905 h 3784177"/>
              <a:gd name="connsiteX61" fmla="*/ 3678563 w 8037833"/>
              <a:gd name="connsiteY61" fmla="*/ 3694486 h 3784177"/>
              <a:gd name="connsiteX62" fmla="*/ 3524121 w 8037833"/>
              <a:gd name="connsiteY62" fmla="*/ 3642736 h 3784177"/>
              <a:gd name="connsiteX63" fmla="*/ 3373519 w 8037833"/>
              <a:gd name="connsiteY63" fmla="*/ 3665785 h 3784177"/>
              <a:gd name="connsiteX64" fmla="*/ 3114267 w 8037833"/>
              <a:gd name="connsiteY64" fmla="*/ 3638983 h 3784177"/>
              <a:gd name="connsiteX65" fmla="*/ 2989722 w 8037833"/>
              <a:gd name="connsiteY65" fmla="*/ 3623230 h 3784177"/>
              <a:gd name="connsiteX66" fmla="*/ 2965734 w 8037833"/>
              <a:gd name="connsiteY66" fmla="*/ 3635676 h 3784177"/>
              <a:gd name="connsiteX67" fmla="*/ 2961603 w 8037833"/>
              <a:gd name="connsiteY67" fmla="*/ 3638221 h 3784177"/>
              <a:gd name="connsiteX68" fmla="*/ 2944959 w 8037833"/>
              <a:gd name="connsiteY68" fmla="*/ 3639723 h 3784177"/>
              <a:gd name="connsiteX69" fmla="*/ 2940402 w 8037833"/>
              <a:gd name="connsiteY69" fmla="*/ 3651000 h 3784177"/>
              <a:gd name="connsiteX70" fmla="*/ 2884777 w 8037833"/>
              <a:gd name="connsiteY70" fmla="*/ 3660775 h 3784177"/>
              <a:gd name="connsiteX71" fmla="*/ 2739034 w 8037833"/>
              <a:gd name="connsiteY71" fmla="*/ 3647396 h 3784177"/>
              <a:gd name="connsiteX72" fmla="*/ 2651827 w 8037833"/>
              <a:gd name="connsiteY72" fmla="*/ 3646306 h 3784177"/>
              <a:gd name="connsiteX73" fmla="*/ 2618680 w 8037833"/>
              <a:gd name="connsiteY73" fmla="*/ 3656755 h 3784177"/>
              <a:gd name="connsiteX74" fmla="*/ 2572404 w 8037833"/>
              <a:gd name="connsiteY74" fmla="*/ 3664043 h 3784177"/>
              <a:gd name="connsiteX75" fmla="*/ 2423704 w 8037833"/>
              <a:gd name="connsiteY75" fmla="*/ 3658079 h 3784177"/>
              <a:gd name="connsiteX76" fmla="*/ 2301172 w 8037833"/>
              <a:gd name="connsiteY76" fmla="*/ 3663053 h 3784177"/>
              <a:gd name="connsiteX77" fmla="*/ 2258745 w 8037833"/>
              <a:gd name="connsiteY77" fmla="*/ 3673229 h 3784177"/>
              <a:gd name="connsiteX78" fmla="*/ 2082844 w 8037833"/>
              <a:gd name="connsiteY78" fmla="*/ 3645349 h 3784177"/>
              <a:gd name="connsiteX79" fmla="*/ 1938480 w 8037833"/>
              <a:gd name="connsiteY79" fmla="*/ 3601439 h 3784177"/>
              <a:gd name="connsiteX80" fmla="*/ 1900166 w 8037833"/>
              <a:gd name="connsiteY80" fmla="*/ 3609358 h 3784177"/>
              <a:gd name="connsiteX81" fmla="*/ 1704758 w 8037833"/>
              <a:gd name="connsiteY81" fmla="*/ 3637625 h 3784177"/>
              <a:gd name="connsiteX82" fmla="*/ 1664576 w 8037833"/>
              <a:gd name="connsiteY82" fmla="*/ 3638572 h 3784177"/>
              <a:gd name="connsiteX83" fmla="*/ 1577459 w 8037833"/>
              <a:gd name="connsiteY83" fmla="*/ 3658824 h 3784177"/>
              <a:gd name="connsiteX84" fmla="*/ 1527269 w 8037833"/>
              <a:gd name="connsiteY84" fmla="*/ 3663088 h 3784177"/>
              <a:gd name="connsiteX85" fmla="*/ 1390118 w 8037833"/>
              <a:gd name="connsiteY85" fmla="*/ 3682789 h 3784177"/>
              <a:gd name="connsiteX86" fmla="*/ 1268521 w 8037833"/>
              <a:gd name="connsiteY86" fmla="*/ 3713114 h 3784177"/>
              <a:gd name="connsiteX87" fmla="*/ 1186863 w 8037833"/>
              <a:gd name="connsiteY87" fmla="*/ 3736384 h 3784177"/>
              <a:gd name="connsiteX88" fmla="*/ 1073929 w 8037833"/>
              <a:gd name="connsiteY88" fmla="*/ 3776166 h 3784177"/>
              <a:gd name="connsiteX89" fmla="*/ 1039167 w 8037833"/>
              <a:gd name="connsiteY89" fmla="*/ 3784177 h 3784177"/>
              <a:gd name="connsiteX90" fmla="*/ 989223 w 8037833"/>
              <a:gd name="connsiteY90" fmla="*/ 3770303 h 3784177"/>
              <a:gd name="connsiteX91" fmla="*/ 907906 w 8037833"/>
              <a:gd name="connsiteY91" fmla="*/ 3757678 h 3784177"/>
              <a:gd name="connsiteX92" fmla="*/ 833137 w 8037833"/>
              <a:gd name="connsiteY92" fmla="*/ 3744175 h 3784177"/>
              <a:gd name="connsiteX93" fmla="*/ 742042 w 8037833"/>
              <a:gd name="connsiteY93" fmla="*/ 3747612 h 3784177"/>
              <a:gd name="connsiteX94" fmla="*/ 659460 w 8037833"/>
              <a:gd name="connsiteY94" fmla="*/ 3740429 h 3784177"/>
              <a:gd name="connsiteX95" fmla="*/ 556552 w 8037833"/>
              <a:gd name="connsiteY95" fmla="*/ 3739124 h 3784177"/>
              <a:gd name="connsiteX96" fmla="*/ 385384 w 8037833"/>
              <a:gd name="connsiteY96" fmla="*/ 3726388 h 3784177"/>
              <a:gd name="connsiteX97" fmla="*/ 339711 w 8037833"/>
              <a:gd name="connsiteY97" fmla="*/ 3718242 h 3784177"/>
              <a:gd name="connsiteX98" fmla="*/ 222239 w 8037833"/>
              <a:gd name="connsiteY98" fmla="*/ 3672335 h 3784177"/>
              <a:gd name="connsiteX99" fmla="*/ 163578 w 8037833"/>
              <a:gd name="connsiteY99" fmla="*/ 3656292 h 3784177"/>
              <a:gd name="connsiteX100" fmla="*/ 72220 w 8037833"/>
              <a:gd name="connsiteY100" fmla="*/ 3645272 h 3784177"/>
              <a:gd name="connsiteX101" fmla="*/ 44395 w 8037833"/>
              <a:gd name="connsiteY101" fmla="*/ 3639455 h 3784177"/>
              <a:gd name="connsiteX102" fmla="*/ 1962 w 8037833"/>
              <a:gd name="connsiteY102" fmla="*/ 3635948 h 3784177"/>
              <a:gd name="connsiteX103" fmla="*/ 0 w 8037833"/>
              <a:gd name="connsiteY103" fmla="*/ 3635261 h 3784177"/>
              <a:gd name="connsiteX104" fmla="*/ 0 w 8037833"/>
              <a:gd name="connsiteY104"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3273 w 8037833"/>
              <a:gd name="connsiteY4" fmla="*/ 3143820 h 3784177"/>
              <a:gd name="connsiteX5" fmla="*/ 7725050 w 8037833"/>
              <a:gd name="connsiteY5" fmla="*/ 3176697 h 3784177"/>
              <a:gd name="connsiteX6" fmla="*/ 7576893 w 8037833"/>
              <a:gd name="connsiteY6" fmla="*/ 3201588 h 3784177"/>
              <a:gd name="connsiteX7" fmla="*/ 7394769 w 8037833"/>
              <a:gd name="connsiteY7" fmla="*/ 3276296 h 3784177"/>
              <a:gd name="connsiteX8" fmla="*/ 7293055 w 8037833"/>
              <a:gd name="connsiteY8" fmla="*/ 3276425 h 3784177"/>
              <a:gd name="connsiteX9" fmla="*/ 7225028 w 8037833"/>
              <a:gd name="connsiteY9" fmla="*/ 3269266 h 3784177"/>
              <a:gd name="connsiteX10" fmla="*/ 7180777 w 8037833"/>
              <a:gd name="connsiteY10" fmla="*/ 3262890 h 3784177"/>
              <a:gd name="connsiteX11" fmla="*/ 7146896 w 8037833"/>
              <a:gd name="connsiteY11" fmla="*/ 3256975 h 3784177"/>
              <a:gd name="connsiteX12" fmla="*/ 7101771 w 8037833"/>
              <a:gd name="connsiteY12" fmla="*/ 3257015 h 3784177"/>
              <a:gd name="connsiteX13" fmla="*/ 7028065 w 8037833"/>
              <a:gd name="connsiteY13" fmla="*/ 3312694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26982 w 8037833"/>
              <a:gd name="connsiteY18" fmla="*/ 3395855 h 3784177"/>
              <a:gd name="connsiteX19" fmla="*/ 6352283 w 8037833"/>
              <a:gd name="connsiteY19" fmla="*/ 3374762 h 3784177"/>
              <a:gd name="connsiteX20" fmla="*/ 6151276 w 8037833"/>
              <a:gd name="connsiteY20" fmla="*/ 3366439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5034489 w 8037833"/>
              <a:gd name="connsiteY32" fmla="*/ 3483520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53651 w 8037833"/>
              <a:gd name="connsiteY47" fmla="*/ 3706181 h 3784177"/>
              <a:gd name="connsiteX48" fmla="*/ 4071732 w 8037833"/>
              <a:gd name="connsiteY48" fmla="*/ 3732513 h 3784177"/>
              <a:gd name="connsiteX49" fmla="*/ 4045924 w 8037833"/>
              <a:gd name="connsiteY49" fmla="*/ 3739404 h 3784177"/>
              <a:gd name="connsiteX50" fmla="*/ 4032171 w 8037833"/>
              <a:gd name="connsiteY50" fmla="*/ 3745523 h 3784177"/>
              <a:gd name="connsiteX51" fmla="*/ 4011556 w 8037833"/>
              <a:gd name="connsiteY51" fmla="*/ 3729673 h 3784177"/>
              <a:gd name="connsiteX52" fmla="*/ 3985774 w 8037833"/>
              <a:gd name="connsiteY52" fmla="*/ 3736547 h 3784177"/>
              <a:gd name="connsiteX53" fmla="*/ 3979769 w 8037833"/>
              <a:gd name="connsiteY53" fmla="*/ 3738769 h 3784177"/>
              <a:gd name="connsiteX54" fmla="*/ 3950014 w 8037833"/>
              <a:gd name="connsiteY54" fmla="*/ 3726942 h 3784177"/>
              <a:gd name="connsiteX55" fmla="*/ 3934671 w 8037833"/>
              <a:gd name="connsiteY55" fmla="*/ 3723339 h 3784177"/>
              <a:gd name="connsiteX56" fmla="*/ 3930274 w 8037833"/>
              <a:gd name="connsiteY56" fmla="*/ 3717148 h 3784177"/>
              <a:gd name="connsiteX57" fmla="*/ 3907660 w 8037833"/>
              <a:gd name="connsiteY57" fmla="*/ 3714456 h 3784177"/>
              <a:gd name="connsiteX58" fmla="*/ 3905087 w 8037833"/>
              <a:gd name="connsiteY58" fmla="*/ 3716098 h 3784177"/>
              <a:gd name="connsiteX59" fmla="*/ 3886347 w 8037833"/>
              <a:gd name="connsiteY59" fmla="*/ 3706620 h 3784177"/>
              <a:gd name="connsiteX60" fmla="*/ 3811197 w 8037833"/>
              <a:gd name="connsiteY60" fmla="*/ 3689905 h 3784177"/>
              <a:gd name="connsiteX61" fmla="*/ 3678563 w 8037833"/>
              <a:gd name="connsiteY61" fmla="*/ 3694486 h 3784177"/>
              <a:gd name="connsiteX62" fmla="*/ 3524121 w 8037833"/>
              <a:gd name="connsiteY62" fmla="*/ 3642736 h 3784177"/>
              <a:gd name="connsiteX63" fmla="*/ 3373519 w 8037833"/>
              <a:gd name="connsiteY63" fmla="*/ 3665785 h 3784177"/>
              <a:gd name="connsiteX64" fmla="*/ 3114267 w 8037833"/>
              <a:gd name="connsiteY64" fmla="*/ 3638983 h 3784177"/>
              <a:gd name="connsiteX65" fmla="*/ 2989722 w 8037833"/>
              <a:gd name="connsiteY65" fmla="*/ 3623230 h 3784177"/>
              <a:gd name="connsiteX66" fmla="*/ 2965734 w 8037833"/>
              <a:gd name="connsiteY66" fmla="*/ 3635676 h 3784177"/>
              <a:gd name="connsiteX67" fmla="*/ 2961603 w 8037833"/>
              <a:gd name="connsiteY67" fmla="*/ 3638221 h 3784177"/>
              <a:gd name="connsiteX68" fmla="*/ 2944959 w 8037833"/>
              <a:gd name="connsiteY68" fmla="*/ 3639723 h 3784177"/>
              <a:gd name="connsiteX69" fmla="*/ 2940402 w 8037833"/>
              <a:gd name="connsiteY69" fmla="*/ 3651000 h 3784177"/>
              <a:gd name="connsiteX70" fmla="*/ 2884777 w 8037833"/>
              <a:gd name="connsiteY70" fmla="*/ 3660775 h 3784177"/>
              <a:gd name="connsiteX71" fmla="*/ 2739034 w 8037833"/>
              <a:gd name="connsiteY71" fmla="*/ 3647396 h 3784177"/>
              <a:gd name="connsiteX72" fmla="*/ 2651827 w 8037833"/>
              <a:gd name="connsiteY72" fmla="*/ 3646306 h 3784177"/>
              <a:gd name="connsiteX73" fmla="*/ 2618680 w 8037833"/>
              <a:gd name="connsiteY73" fmla="*/ 3656755 h 3784177"/>
              <a:gd name="connsiteX74" fmla="*/ 2572404 w 8037833"/>
              <a:gd name="connsiteY74" fmla="*/ 3664043 h 3784177"/>
              <a:gd name="connsiteX75" fmla="*/ 2423704 w 8037833"/>
              <a:gd name="connsiteY75" fmla="*/ 3658079 h 3784177"/>
              <a:gd name="connsiteX76" fmla="*/ 2301172 w 8037833"/>
              <a:gd name="connsiteY76" fmla="*/ 3663053 h 3784177"/>
              <a:gd name="connsiteX77" fmla="*/ 2258745 w 8037833"/>
              <a:gd name="connsiteY77" fmla="*/ 3673229 h 3784177"/>
              <a:gd name="connsiteX78" fmla="*/ 2082844 w 8037833"/>
              <a:gd name="connsiteY78" fmla="*/ 3645349 h 3784177"/>
              <a:gd name="connsiteX79" fmla="*/ 1938480 w 8037833"/>
              <a:gd name="connsiteY79" fmla="*/ 3601439 h 3784177"/>
              <a:gd name="connsiteX80" fmla="*/ 1900166 w 8037833"/>
              <a:gd name="connsiteY80" fmla="*/ 3609358 h 3784177"/>
              <a:gd name="connsiteX81" fmla="*/ 1704758 w 8037833"/>
              <a:gd name="connsiteY81" fmla="*/ 3637625 h 3784177"/>
              <a:gd name="connsiteX82" fmla="*/ 1664576 w 8037833"/>
              <a:gd name="connsiteY82" fmla="*/ 3638572 h 3784177"/>
              <a:gd name="connsiteX83" fmla="*/ 1577459 w 8037833"/>
              <a:gd name="connsiteY83" fmla="*/ 3658824 h 3784177"/>
              <a:gd name="connsiteX84" fmla="*/ 1527269 w 8037833"/>
              <a:gd name="connsiteY84" fmla="*/ 3663088 h 3784177"/>
              <a:gd name="connsiteX85" fmla="*/ 1390118 w 8037833"/>
              <a:gd name="connsiteY85" fmla="*/ 3682789 h 3784177"/>
              <a:gd name="connsiteX86" fmla="*/ 1268521 w 8037833"/>
              <a:gd name="connsiteY86" fmla="*/ 3713114 h 3784177"/>
              <a:gd name="connsiteX87" fmla="*/ 1186863 w 8037833"/>
              <a:gd name="connsiteY87" fmla="*/ 3736384 h 3784177"/>
              <a:gd name="connsiteX88" fmla="*/ 1073929 w 8037833"/>
              <a:gd name="connsiteY88" fmla="*/ 3776166 h 3784177"/>
              <a:gd name="connsiteX89" fmla="*/ 1039167 w 8037833"/>
              <a:gd name="connsiteY89" fmla="*/ 3784177 h 3784177"/>
              <a:gd name="connsiteX90" fmla="*/ 989223 w 8037833"/>
              <a:gd name="connsiteY90" fmla="*/ 3770303 h 3784177"/>
              <a:gd name="connsiteX91" fmla="*/ 907906 w 8037833"/>
              <a:gd name="connsiteY91" fmla="*/ 3757678 h 3784177"/>
              <a:gd name="connsiteX92" fmla="*/ 833137 w 8037833"/>
              <a:gd name="connsiteY92" fmla="*/ 3744175 h 3784177"/>
              <a:gd name="connsiteX93" fmla="*/ 742042 w 8037833"/>
              <a:gd name="connsiteY93" fmla="*/ 3747612 h 3784177"/>
              <a:gd name="connsiteX94" fmla="*/ 659460 w 8037833"/>
              <a:gd name="connsiteY94" fmla="*/ 3740429 h 3784177"/>
              <a:gd name="connsiteX95" fmla="*/ 556552 w 8037833"/>
              <a:gd name="connsiteY95" fmla="*/ 3739124 h 3784177"/>
              <a:gd name="connsiteX96" fmla="*/ 385384 w 8037833"/>
              <a:gd name="connsiteY96" fmla="*/ 3726388 h 3784177"/>
              <a:gd name="connsiteX97" fmla="*/ 339711 w 8037833"/>
              <a:gd name="connsiteY97" fmla="*/ 3718242 h 3784177"/>
              <a:gd name="connsiteX98" fmla="*/ 222239 w 8037833"/>
              <a:gd name="connsiteY98" fmla="*/ 3672335 h 3784177"/>
              <a:gd name="connsiteX99" fmla="*/ 163578 w 8037833"/>
              <a:gd name="connsiteY99" fmla="*/ 3656292 h 3784177"/>
              <a:gd name="connsiteX100" fmla="*/ 72220 w 8037833"/>
              <a:gd name="connsiteY100" fmla="*/ 3645272 h 3784177"/>
              <a:gd name="connsiteX101" fmla="*/ 44395 w 8037833"/>
              <a:gd name="connsiteY101" fmla="*/ 3639455 h 3784177"/>
              <a:gd name="connsiteX102" fmla="*/ 1962 w 8037833"/>
              <a:gd name="connsiteY102" fmla="*/ 3635948 h 3784177"/>
              <a:gd name="connsiteX103" fmla="*/ 0 w 8037833"/>
              <a:gd name="connsiteY103" fmla="*/ 3635261 h 3784177"/>
              <a:gd name="connsiteX104" fmla="*/ 0 w 8037833"/>
              <a:gd name="connsiteY104"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3273 w 8037833"/>
              <a:gd name="connsiteY4" fmla="*/ 3143820 h 3784177"/>
              <a:gd name="connsiteX5" fmla="*/ 7725050 w 8037833"/>
              <a:gd name="connsiteY5" fmla="*/ 3176697 h 3784177"/>
              <a:gd name="connsiteX6" fmla="*/ 7576893 w 8037833"/>
              <a:gd name="connsiteY6" fmla="*/ 3201588 h 3784177"/>
              <a:gd name="connsiteX7" fmla="*/ 7394769 w 8037833"/>
              <a:gd name="connsiteY7" fmla="*/ 3276296 h 3784177"/>
              <a:gd name="connsiteX8" fmla="*/ 7293055 w 8037833"/>
              <a:gd name="connsiteY8" fmla="*/ 3276425 h 3784177"/>
              <a:gd name="connsiteX9" fmla="*/ 7225028 w 8037833"/>
              <a:gd name="connsiteY9" fmla="*/ 3269266 h 3784177"/>
              <a:gd name="connsiteX10" fmla="*/ 7180777 w 8037833"/>
              <a:gd name="connsiteY10" fmla="*/ 3262890 h 3784177"/>
              <a:gd name="connsiteX11" fmla="*/ 7146896 w 8037833"/>
              <a:gd name="connsiteY11" fmla="*/ 3256975 h 3784177"/>
              <a:gd name="connsiteX12" fmla="*/ 7101771 w 8037833"/>
              <a:gd name="connsiteY12" fmla="*/ 3257015 h 3784177"/>
              <a:gd name="connsiteX13" fmla="*/ 7028065 w 8037833"/>
              <a:gd name="connsiteY13" fmla="*/ 3312694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26982 w 8037833"/>
              <a:gd name="connsiteY18" fmla="*/ 3395855 h 3784177"/>
              <a:gd name="connsiteX19" fmla="*/ 6352283 w 8037833"/>
              <a:gd name="connsiteY19" fmla="*/ 3374762 h 3784177"/>
              <a:gd name="connsiteX20" fmla="*/ 6151276 w 8037833"/>
              <a:gd name="connsiteY20" fmla="*/ 3366439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5034489 w 8037833"/>
              <a:gd name="connsiteY32" fmla="*/ 3483520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53651 w 8037833"/>
              <a:gd name="connsiteY47" fmla="*/ 3706181 h 3784177"/>
              <a:gd name="connsiteX48" fmla="*/ 4071732 w 8037833"/>
              <a:gd name="connsiteY48" fmla="*/ 3732513 h 3784177"/>
              <a:gd name="connsiteX49" fmla="*/ 4045924 w 8037833"/>
              <a:gd name="connsiteY49" fmla="*/ 3739404 h 3784177"/>
              <a:gd name="connsiteX50" fmla="*/ 4032171 w 8037833"/>
              <a:gd name="connsiteY50" fmla="*/ 3745523 h 3784177"/>
              <a:gd name="connsiteX51" fmla="*/ 4011556 w 8037833"/>
              <a:gd name="connsiteY51" fmla="*/ 3729673 h 3784177"/>
              <a:gd name="connsiteX52" fmla="*/ 3985774 w 8037833"/>
              <a:gd name="connsiteY52" fmla="*/ 3736547 h 3784177"/>
              <a:gd name="connsiteX53" fmla="*/ 3979769 w 8037833"/>
              <a:gd name="connsiteY53" fmla="*/ 3738769 h 3784177"/>
              <a:gd name="connsiteX54" fmla="*/ 3950014 w 8037833"/>
              <a:gd name="connsiteY54" fmla="*/ 3726942 h 3784177"/>
              <a:gd name="connsiteX55" fmla="*/ 3934671 w 8037833"/>
              <a:gd name="connsiteY55" fmla="*/ 3723339 h 3784177"/>
              <a:gd name="connsiteX56" fmla="*/ 3930274 w 8037833"/>
              <a:gd name="connsiteY56" fmla="*/ 3717148 h 3784177"/>
              <a:gd name="connsiteX57" fmla="*/ 3907660 w 8037833"/>
              <a:gd name="connsiteY57" fmla="*/ 3714456 h 3784177"/>
              <a:gd name="connsiteX58" fmla="*/ 3905087 w 8037833"/>
              <a:gd name="connsiteY58" fmla="*/ 3716098 h 3784177"/>
              <a:gd name="connsiteX59" fmla="*/ 3886347 w 8037833"/>
              <a:gd name="connsiteY59" fmla="*/ 3706620 h 3784177"/>
              <a:gd name="connsiteX60" fmla="*/ 3811197 w 8037833"/>
              <a:gd name="connsiteY60" fmla="*/ 3689905 h 3784177"/>
              <a:gd name="connsiteX61" fmla="*/ 3678563 w 8037833"/>
              <a:gd name="connsiteY61" fmla="*/ 3694486 h 3784177"/>
              <a:gd name="connsiteX62" fmla="*/ 3524121 w 8037833"/>
              <a:gd name="connsiteY62" fmla="*/ 3642736 h 3784177"/>
              <a:gd name="connsiteX63" fmla="*/ 3373519 w 8037833"/>
              <a:gd name="connsiteY63" fmla="*/ 3665785 h 3784177"/>
              <a:gd name="connsiteX64" fmla="*/ 3114267 w 8037833"/>
              <a:gd name="connsiteY64" fmla="*/ 3638983 h 3784177"/>
              <a:gd name="connsiteX65" fmla="*/ 2989722 w 8037833"/>
              <a:gd name="connsiteY65" fmla="*/ 3623230 h 3784177"/>
              <a:gd name="connsiteX66" fmla="*/ 2965734 w 8037833"/>
              <a:gd name="connsiteY66" fmla="*/ 3635676 h 3784177"/>
              <a:gd name="connsiteX67" fmla="*/ 2961603 w 8037833"/>
              <a:gd name="connsiteY67" fmla="*/ 3638221 h 3784177"/>
              <a:gd name="connsiteX68" fmla="*/ 2944959 w 8037833"/>
              <a:gd name="connsiteY68" fmla="*/ 3639723 h 3784177"/>
              <a:gd name="connsiteX69" fmla="*/ 2940402 w 8037833"/>
              <a:gd name="connsiteY69" fmla="*/ 3651000 h 3784177"/>
              <a:gd name="connsiteX70" fmla="*/ 2884777 w 8037833"/>
              <a:gd name="connsiteY70" fmla="*/ 3660775 h 3784177"/>
              <a:gd name="connsiteX71" fmla="*/ 2739034 w 8037833"/>
              <a:gd name="connsiteY71" fmla="*/ 3647396 h 3784177"/>
              <a:gd name="connsiteX72" fmla="*/ 2651827 w 8037833"/>
              <a:gd name="connsiteY72" fmla="*/ 3646306 h 3784177"/>
              <a:gd name="connsiteX73" fmla="*/ 2618680 w 8037833"/>
              <a:gd name="connsiteY73" fmla="*/ 3656755 h 3784177"/>
              <a:gd name="connsiteX74" fmla="*/ 2572404 w 8037833"/>
              <a:gd name="connsiteY74" fmla="*/ 3664043 h 3784177"/>
              <a:gd name="connsiteX75" fmla="*/ 2423704 w 8037833"/>
              <a:gd name="connsiteY75" fmla="*/ 3658079 h 3784177"/>
              <a:gd name="connsiteX76" fmla="*/ 2301172 w 8037833"/>
              <a:gd name="connsiteY76" fmla="*/ 3663053 h 3784177"/>
              <a:gd name="connsiteX77" fmla="*/ 2258745 w 8037833"/>
              <a:gd name="connsiteY77" fmla="*/ 3673229 h 3784177"/>
              <a:gd name="connsiteX78" fmla="*/ 2082844 w 8037833"/>
              <a:gd name="connsiteY78" fmla="*/ 3645349 h 3784177"/>
              <a:gd name="connsiteX79" fmla="*/ 1938480 w 8037833"/>
              <a:gd name="connsiteY79" fmla="*/ 3601439 h 3784177"/>
              <a:gd name="connsiteX80" fmla="*/ 1900166 w 8037833"/>
              <a:gd name="connsiteY80" fmla="*/ 3609358 h 3784177"/>
              <a:gd name="connsiteX81" fmla="*/ 1704758 w 8037833"/>
              <a:gd name="connsiteY81" fmla="*/ 3637625 h 3784177"/>
              <a:gd name="connsiteX82" fmla="*/ 1664576 w 8037833"/>
              <a:gd name="connsiteY82" fmla="*/ 3638572 h 3784177"/>
              <a:gd name="connsiteX83" fmla="*/ 1577459 w 8037833"/>
              <a:gd name="connsiteY83" fmla="*/ 3658824 h 3784177"/>
              <a:gd name="connsiteX84" fmla="*/ 1527269 w 8037833"/>
              <a:gd name="connsiteY84" fmla="*/ 3663088 h 3784177"/>
              <a:gd name="connsiteX85" fmla="*/ 1390118 w 8037833"/>
              <a:gd name="connsiteY85" fmla="*/ 3682789 h 3784177"/>
              <a:gd name="connsiteX86" fmla="*/ 1268521 w 8037833"/>
              <a:gd name="connsiteY86" fmla="*/ 3713114 h 3784177"/>
              <a:gd name="connsiteX87" fmla="*/ 1186863 w 8037833"/>
              <a:gd name="connsiteY87" fmla="*/ 3736384 h 3784177"/>
              <a:gd name="connsiteX88" fmla="*/ 1073929 w 8037833"/>
              <a:gd name="connsiteY88" fmla="*/ 3776166 h 3784177"/>
              <a:gd name="connsiteX89" fmla="*/ 1039167 w 8037833"/>
              <a:gd name="connsiteY89" fmla="*/ 3784177 h 3784177"/>
              <a:gd name="connsiteX90" fmla="*/ 989223 w 8037833"/>
              <a:gd name="connsiteY90" fmla="*/ 3770303 h 3784177"/>
              <a:gd name="connsiteX91" fmla="*/ 907906 w 8037833"/>
              <a:gd name="connsiteY91" fmla="*/ 3757678 h 3784177"/>
              <a:gd name="connsiteX92" fmla="*/ 833137 w 8037833"/>
              <a:gd name="connsiteY92" fmla="*/ 3744175 h 3784177"/>
              <a:gd name="connsiteX93" fmla="*/ 742042 w 8037833"/>
              <a:gd name="connsiteY93" fmla="*/ 3747612 h 3784177"/>
              <a:gd name="connsiteX94" fmla="*/ 659460 w 8037833"/>
              <a:gd name="connsiteY94" fmla="*/ 3740429 h 3784177"/>
              <a:gd name="connsiteX95" fmla="*/ 556552 w 8037833"/>
              <a:gd name="connsiteY95" fmla="*/ 3739124 h 3784177"/>
              <a:gd name="connsiteX96" fmla="*/ 385384 w 8037833"/>
              <a:gd name="connsiteY96" fmla="*/ 3726388 h 3784177"/>
              <a:gd name="connsiteX97" fmla="*/ 339711 w 8037833"/>
              <a:gd name="connsiteY97" fmla="*/ 3718242 h 3784177"/>
              <a:gd name="connsiteX98" fmla="*/ 222239 w 8037833"/>
              <a:gd name="connsiteY98" fmla="*/ 3672335 h 3784177"/>
              <a:gd name="connsiteX99" fmla="*/ 163578 w 8037833"/>
              <a:gd name="connsiteY99" fmla="*/ 3656292 h 3784177"/>
              <a:gd name="connsiteX100" fmla="*/ 72220 w 8037833"/>
              <a:gd name="connsiteY100" fmla="*/ 3645272 h 3784177"/>
              <a:gd name="connsiteX101" fmla="*/ 44395 w 8037833"/>
              <a:gd name="connsiteY101" fmla="*/ 3639455 h 3784177"/>
              <a:gd name="connsiteX102" fmla="*/ 1962 w 8037833"/>
              <a:gd name="connsiteY102" fmla="*/ 3635948 h 3784177"/>
              <a:gd name="connsiteX103" fmla="*/ 0 w 8037833"/>
              <a:gd name="connsiteY103" fmla="*/ 3635261 h 3784177"/>
              <a:gd name="connsiteX104" fmla="*/ 0 w 8037833"/>
              <a:gd name="connsiteY104"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3273 w 8037833"/>
              <a:gd name="connsiteY4" fmla="*/ 3143820 h 3784177"/>
              <a:gd name="connsiteX5" fmla="*/ 7725050 w 8037833"/>
              <a:gd name="connsiteY5" fmla="*/ 3176697 h 3784177"/>
              <a:gd name="connsiteX6" fmla="*/ 7576893 w 8037833"/>
              <a:gd name="connsiteY6" fmla="*/ 3201588 h 3784177"/>
              <a:gd name="connsiteX7" fmla="*/ 7394769 w 8037833"/>
              <a:gd name="connsiteY7" fmla="*/ 3276296 h 3784177"/>
              <a:gd name="connsiteX8" fmla="*/ 7293055 w 8037833"/>
              <a:gd name="connsiteY8" fmla="*/ 3276425 h 3784177"/>
              <a:gd name="connsiteX9" fmla="*/ 7225028 w 8037833"/>
              <a:gd name="connsiteY9" fmla="*/ 3269266 h 3784177"/>
              <a:gd name="connsiteX10" fmla="*/ 7180777 w 8037833"/>
              <a:gd name="connsiteY10" fmla="*/ 3262890 h 3784177"/>
              <a:gd name="connsiteX11" fmla="*/ 7146896 w 8037833"/>
              <a:gd name="connsiteY11" fmla="*/ 3256975 h 3784177"/>
              <a:gd name="connsiteX12" fmla="*/ 7101771 w 8037833"/>
              <a:gd name="connsiteY12" fmla="*/ 3257015 h 3784177"/>
              <a:gd name="connsiteX13" fmla="*/ 7028065 w 8037833"/>
              <a:gd name="connsiteY13" fmla="*/ 3312694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26982 w 8037833"/>
              <a:gd name="connsiteY18" fmla="*/ 3395855 h 3784177"/>
              <a:gd name="connsiteX19" fmla="*/ 6352283 w 8037833"/>
              <a:gd name="connsiteY19" fmla="*/ 3374762 h 3784177"/>
              <a:gd name="connsiteX20" fmla="*/ 6151276 w 8037833"/>
              <a:gd name="connsiteY20" fmla="*/ 3366439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5034489 w 8037833"/>
              <a:gd name="connsiteY32" fmla="*/ 3483520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53651 w 8037833"/>
              <a:gd name="connsiteY47" fmla="*/ 3706181 h 3784177"/>
              <a:gd name="connsiteX48" fmla="*/ 4071732 w 8037833"/>
              <a:gd name="connsiteY48" fmla="*/ 3732513 h 3784177"/>
              <a:gd name="connsiteX49" fmla="*/ 4045924 w 8037833"/>
              <a:gd name="connsiteY49" fmla="*/ 3739404 h 3784177"/>
              <a:gd name="connsiteX50" fmla="*/ 4032171 w 8037833"/>
              <a:gd name="connsiteY50" fmla="*/ 3745523 h 3784177"/>
              <a:gd name="connsiteX51" fmla="*/ 4011556 w 8037833"/>
              <a:gd name="connsiteY51" fmla="*/ 3729673 h 3784177"/>
              <a:gd name="connsiteX52" fmla="*/ 3985774 w 8037833"/>
              <a:gd name="connsiteY52" fmla="*/ 3736547 h 3784177"/>
              <a:gd name="connsiteX53" fmla="*/ 3979769 w 8037833"/>
              <a:gd name="connsiteY53" fmla="*/ 3738769 h 3784177"/>
              <a:gd name="connsiteX54" fmla="*/ 3934671 w 8037833"/>
              <a:gd name="connsiteY54" fmla="*/ 3723339 h 3784177"/>
              <a:gd name="connsiteX55" fmla="*/ 3930274 w 8037833"/>
              <a:gd name="connsiteY55" fmla="*/ 3717148 h 3784177"/>
              <a:gd name="connsiteX56" fmla="*/ 3907660 w 8037833"/>
              <a:gd name="connsiteY56" fmla="*/ 3714456 h 3784177"/>
              <a:gd name="connsiteX57" fmla="*/ 3905087 w 8037833"/>
              <a:gd name="connsiteY57" fmla="*/ 3716098 h 3784177"/>
              <a:gd name="connsiteX58" fmla="*/ 3886347 w 8037833"/>
              <a:gd name="connsiteY58" fmla="*/ 3706620 h 3784177"/>
              <a:gd name="connsiteX59" fmla="*/ 3811197 w 8037833"/>
              <a:gd name="connsiteY59" fmla="*/ 3689905 h 3784177"/>
              <a:gd name="connsiteX60" fmla="*/ 3678563 w 8037833"/>
              <a:gd name="connsiteY60" fmla="*/ 3694486 h 3784177"/>
              <a:gd name="connsiteX61" fmla="*/ 3524121 w 8037833"/>
              <a:gd name="connsiteY61" fmla="*/ 3642736 h 3784177"/>
              <a:gd name="connsiteX62" fmla="*/ 3373519 w 8037833"/>
              <a:gd name="connsiteY62" fmla="*/ 3665785 h 3784177"/>
              <a:gd name="connsiteX63" fmla="*/ 3114267 w 8037833"/>
              <a:gd name="connsiteY63" fmla="*/ 3638983 h 3784177"/>
              <a:gd name="connsiteX64" fmla="*/ 2989722 w 8037833"/>
              <a:gd name="connsiteY64" fmla="*/ 3623230 h 3784177"/>
              <a:gd name="connsiteX65" fmla="*/ 2965734 w 8037833"/>
              <a:gd name="connsiteY65" fmla="*/ 3635676 h 3784177"/>
              <a:gd name="connsiteX66" fmla="*/ 2961603 w 8037833"/>
              <a:gd name="connsiteY66" fmla="*/ 3638221 h 3784177"/>
              <a:gd name="connsiteX67" fmla="*/ 2944959 w 8037833"/>
              <a:gd name="connsiteY67" fmla="*/ 3639723 h 3784177"/>
              <a:gd name="connsiteX68" fmla="*/ 2940402 w 8037833"/>
              <a:gd name="connsiteY68" fmla="*/ 3651000 h 3784177"/>
              <a:gd name="connsiteX69" fmla="*/ 2884777 w 8037833"/>
              <a:gd name="connsiteY69" fmla="*/ 3660775 h 3784177"/>
              <a:gd name="connsiteX70" fmla="*/ 2739034 w 8037833"/>
              <a:gd name="connsiteY70" fmla="*/ 3647396 h 3784177"/>
              <a:gd name="connsiteX71" fmla="*/ 2651827 w 8037833"/>
              <a:gd name="connsiteY71" fmla="*/ 3646306 h 3784177"/>
              <a:gd name="connsiteX72" fmla="*/ 2618680 w 8037833"/>
              <a:gd name="connsiteY72" fmla="*/ 3656755 h 3784177"/>
              <a:gd name="connsiteX73" fmla="*/ 2572404 w 8037833"/>
              <a:gd name="connsiteY73" fmla="*/ 3664043 h 3784177"/>
              <a:gd name="connsiteX74" fmla="*/ 2423704 w 8037833"/>
              <a:gd name="connsiteY74" fmla="*/ 3658079 h 3784177"/>
              <a:gd name="connsiteX75" fmla="*/ 2301172 w 8037833"/>
              <a:gd name="connsiteY75" fmla="*/ 3663053 h 3784177"/>
              <a:gd name="connsiteX76" fmla="*/ 2258745 w 8037833"/>
              <a:gd name="connsiteY76" fmla="*/ 3673229 h 3784177"/>
              <a:gd name="connsiteX77" fmla="*/ 2082844 w 8037833"/>
              <a:gd name="connsiteY77" fmla="*/ 3645349 h 3784177"/>
              <a:gd name="connsiteX78" fmla="*/ 1938480 w 8037833"/>
              <a:gd name="connsiteY78" fmla="*/ 3601439 h 3784177"/>
              <a:gd name="connsiteX79" fmla="*/ 1900166 w 8037833"/>
              <a:gd name="connsiteY79" fmla="*/ 3609358 h 3784177"/>
              <a:gd name="connsiteX80" fmla="*/ 1704758 w 8037833"/>
              <a:gd name="connsiteY80" fmla="*/ 3637625 h 3784177"/>
              <a:gd name="connsiteX81" fmla="*/ 1664576 w 8037833"/>
              <a:gd name="connsiteY81" fmla="*/ 3638572 h 3784177"/>
              <a:gd name="connsiteX82" fmla="*/ 1577459 w 8037833"/>
              <a:gd name="connsiteY82" fmla="*/ 3658824 h 3784177"/>
              <a:gd name="connsiteX83" fmla="*/ 1527269 w 8037833"/>
              <a:gd name="connsiteY83" fmla="*/ 3663088 h 3784177"/>
              <a:gd name="connsiteX84" fmla="*/ 1390118 w 8037833"/>
              <a:gd name="connsiteY84" fmla="*/ 3682789 h 3784177"/>
              <a:gd name="connsiteX85" fmla="*/ 1268521 w 8037833"/>
              <a:gd name="connsiteY85" fmla="*/ 3713114 h 3784177"/>
              <a:gd name="connsiteX86" fmla="*/ 1186863 w 8037833"/>
              <a:gd name="connsiteY86" fmla="*/ 3736384 h 3784177"/>
              <a:gd name="connsiteX87" fmla="*/ 1073929 w 8037833"/>
              <a:gd name="connsiteY87" fmla="*/ 3776166 h 3784177"/>
              <a:gd name="connsiteX88" fmla="*/ 1039167 w 8037833"/>
              <a:gd name="connsiteY88" fmla="*/ 3784177 h 3784177"/>
              <a:gd name="connsiteX89" fmla="*/ 989223 w 8037833"/>
              <a:gd name="connsiteY89" fmla="*/ 3770303 h 3784177"/>
              <a:gd name="connsiteX90" fmla="*/ 907906 w 8037833"/>
              <a:gd name="connsiteY90" fmla="*/ 3757678 h 3784177"/>
              <a:gd name="connsiteX91" fmla="*/ 833137 w 8037833"/>
              <a:gd name="connsiteY91" fmla="*/ 3744175 h 3784177"/>
              <a:gd name="connsiteX92" fmla="*/ 742042 w 8037833"/>
              <a:gd name="connsiteY92" fmla="*/ 3747612 h 3784177"/>
              <a:gd name="connsiteX93" fmla="*/ 659460 w 8037833"/>
              <a:gd name="connsiteY93" fmla="*/ 3740429 h 3784177"/>
              <a:gd name="connsiteX94" fmla="*/ 556552 w 8037833"/>
              <a:gd name="connsiteY94" fmla="*/ 3739124 h 3784177"/>
              <a:gd name="connsiteX95" fmla="*/ 385384 w 8037833"/>
              <a:gd name="connsiteY95" fmla="*/ 3726388 h 3784177"/>
              <a:gd name="connsiteX96" fmla="*/ 339711 w 8037833"/>
              <a:gd name="connsiteY96" fmla="*/ 3718242 h 3784177"/>
              <a:gd name="connsiteX97" fmla="*/ 222239 w 8037833"/>
              <a:gd name="connsiteY97" fmla="*/ 3672335 h 3784177"/>
              <a:gd name="connsiteX98" fmla="*/ 163578 w 8037833"/>
              <a:gd name="connsiteY98" fmla="*/ 3656292 h 3784177"/>
              <a:gd name="connsiteX99" fmla="*/ 72220 w 8037833"/>
              <a:gd name="connsiteY99" fmla="*/ 3645272 h 3784177"/>
              <a:gd name="connsiteX100" fmla="*/ 44395 w 8037833"/>
              <a:gd name="connsiteY100" fmla="*/ 3639455 h 3784177"/>
              <a:gd name="connsiteX101" fmla="*/ 1962 w 8037833"/>
              <a:gd name="connsiteY101" fmla="*/ 3635948 h 3784177"/>
              <a:gd name="connsiteX102" fmla="*/ 0 w 8037833"/>
              <a:gd name="connsiteY102" fmla="*/ 3635261 h 3784177"/>
              <a:gd name="connsiteX103" fmla="*/ 0 w 8037833"/>
              <a:gd name="connsiteY103"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3273 w 8037833"/>
              <a:gd name="connsiteY4" fmla="*/ 3143820 h 3784177"/>
              <a:gd name="connsiteX5" fmla="*/ 7725050 w 8037833"/>
              <a:gd name="connsiteY5" fmla="*/ 3176697 h 3784177"/>
              <a:gd name="connsiteX6" fmla="*/ 7576893 w 8037833"/>
              <a:gd name="connsiteY6" fmla="*/ 3201588 h 3784177"/>
              <a:gd name="connsiteX7" fmla="*/ 7394769 w 8037833"/>
              <a:gd name="connsiteY7" fmla="*/ 3276296 h 3784177"/>
              <a:gd name="connsiteX8" fmla="*/ 7293055 w 8037833"/>
              <a:gd name="connsiteY8" fmla="*/ 3276425 h 3784177"/>
              <a:gd name="connsiteX9" fmla="*/ 7225028 w 8037833"/>
              <a:gd name="connsiteY9" fmla="*/ 3269266 h 3784177"/>
              <a:gd name="connsiteX10" fmla="*/ 7180777 w 8037833"/>
              <a:gd name="connsiteY10" fmla="*/ 3262890 h 3784177"/>
              <a:gd name="connsiteX11" fmla="*/ 7146896 w 8037833"/>
              <a:gd name="connsiteY11" fmla="*/ 3256975 h 3784177"/>
              <a:gd name="connsiteX12" fmla="*/ 7101771 w 8037833"/>
              <a:gd name="connsiteY12" fmla="*/ 3257015 h 3784177"/>
              <a:gd name="connsiteX13" fmla="*/ 7028065 w 8037833"/>
              <a:gd name="connsiteY13" fmla="*/ 3312694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26982 w 8037833"/>
              <a:gd name="connsiteY18" fmla="*/ 3395855 h 3784177"/>
              <a:gd name="connsiteX19" fmla="*/ 6352283 w 8037833"/>
              <a:gd name="connsiteY19" fmla="*/ 3374762 h 3784177"/>
              <a:gd name="connsiteX20" fmla="*/ 6151276 w 8037833"/>
              <a:gd name="connsiteY20" fmla="*/ 3366439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5034489 w 8037833"/>
              <a:gd name="connsiteY32" fmla="*/ 3483520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53651 w 8037833"/>
              <a:gd name="connsiteY47" fmla="*/ 3706181 h 3784177"/>
              <a:gd name="connsiteX48" fmla="*/ 4071732 w 8037833"/>
              <a:gd name="connsiteY48" fmla="*/ 3732513 h 3784177"/>
              <a:gd name="connsiteX49" fmla="*/ 4045924 w 8037833"/>
              <a:gd name="connsiteY49" fmla="*/ 3739404 h 3784177"/>
              <a:gd name="connsiteX50" fmla="*/ 4032171 w 8037833"/>
              <a:gd name="connsiteY50" fmla="*/ 3745523 h 3784177"/>
              <a:gd name="connsiteX51" fmla="*/ 4011556 w 8037833"/>
              <a:gd name="connsiteY51" fmla="*/ 3729673 h 3784177"/>
              <a:gd name="connsiteX52" fmla="*/ 3985774 w 8037833"/>
              <a:gd name="connsiteY52" fmla="*/ 3736547 h 3784177"/>
              <a:gd name="connsiteX53" fmla="*/ 3979769 w 8037833"/>
              <a:gd name="connsiteY53" fmla="*/ 3738769 h 3784177"/>
              <a:gd name="connsiteX54" fmla="*/ 3934671 w 8037833"/>
              <a:gd name="connsiteY54" fmla="*/ 3723339 h 3784177"/>
              <a:gd name="connsiteX55" fmla="*/ 3930274 w 8037833"/>
              <a:gd name="connsiteY55" fmla="*/ 3717148 h 3784177"/>
              <a:gd name="connsiteX56" fmla="*/ 3907660 w 8037833"/>
              <a:gd name="connsiteY56" fmla="*/ 3714456 h 3784177"/>
              <a:gd name="connsiteX57" fmla="*/ 3905087 w 8037833"/>
              <a:gd name="connsiteY57" fmla="*/ 3716098 h 3784177"/>
              <a:gd name="connsiteX58" fmla="*/ 3886347 w 8037833"/>
              <a:gd name="connsiteY58" fmla="*/ 3706620 h 3784177"/>
              <a:gd name="connsiteX59" fmla="*/ 3811197 w 8037833"/>
              <a:gd name="connsiteY59" fmla="*/ 3689905 h 3784177"/>
              <a:gd name="connsiteX60" fmla="*/ 3666696 w 8037833"/>
              <a:gd name="connsiteY60" fmla="*/ 3681132 h 3784177"/>
              <a:gd name="connsiteX61" fmla="*/ 3524121 w 8037833"/>
              <a:gd name="connsiteY61" fmla="*/ 3642736 h 3784177"/>
              <a:gd name="connsiteX62" fmla="*/ 3373519 w 8037833"/>
              <a:gd name="connsiteY62" fmla="*/ 3665785 h 3784177"/>
              <a:gd name="connsiteX63" fmla="*/ 3114267 w 8037833"/>
              <a:gd name="connsiteY63" fmla="*/ 3638983 h 3784177"/>
              <a:gd name="connsiteX64" fmla="*/ 2989722 w 8037833"/>
              <a:gd name="connsiteY64" fmla="*/ 3623230 h 3784177"/>
              <a:gd name="connsiteX65" fmla="*/ 2965734 w 8037833"/>
              <a:gd name="connsiteY65" fmla="*/ 3635676 h 3784177"/>
              <a:gd name="connsiteX66" fmla="*/ 2961603 w 8037833"/>
              <a:gd name="connsiteY66" fmla="*/ 3638221 h 3784177"/>
              <a:gd name="connsiteX67" fmla="*/ 2944959 w 8037833"/>
              <a:gd name="connsiteY67" fmla="*/ 3639723 h 3784177"/>
              <a:gd name="connsiteX68" fmla="*/ 2940402 w 8037833"/>
              <a:gd name="connsiteY68" fmla="*/ 3651000 h 3784177"/>
              <a:gd name="connsiteX69" fmla="*/ 2884777 w 8037833"/>
              <a:gd name="connsiteY69" fmla="*/ 3660775 h 3784177"/>
              <a:gd name="connsiteX70" fmla="*/ 2739034 w 8037833"/>
              <a:gd name="connsiteY70" fmla="*/ 3647396 h 3784177"/>
              <a:gd name="connsiteX71" fmla="*/ 2651827 w 8037833"/>
              <a:gd name="connsiteY71" fmla="*/ 3646306 h 3784177"/>
              <a:gd name="connsiteX72" fmla="*/ 2618680 w 8037833"/>
              <a:gd name="connsiteY72" fmla="*/ 3656755 h 3784177"/>
              <a:gd name="connsiteX73" fmla="*/ 2572404 w 8037833"/>
              <a:gd name="connsiteY73" fmla="*/ 3664043 h 3784177"/>
              <a:gd name="connsiteX74" fmla="*/ 2423704 w 8037833"/>
              <a:gd name="connsiteY74" fmla="*/ 3658079 h 3784177"/>
              <a:gd name="connsiteX75" fmla="*/ 2301172 w 8037833"/>
              <a:gd name="connsiteY75" fmla="*/ 3663053 h 3784177"/>
              <a:gd name="connsiteX76" fmla="*/ 2258745 w 8037833"/>
              <a:gd name="connsiteY76" fmla="*/ 3673229 h 3784177"/>
              <a:gd name="connsiteX77" fmla="*/ 2082844 w 8037833"/>
              <a:gd name="connsiteY77" fmla="*/ 3645349 h 3784177"/>
              <a:gd name="connsiteX78" fmla="*/ 1938480 w 8037833"/>
              <a:gd name="connsiteY78" fmla="*/ 3601439 h 3784177"/>
              <a:gd name="connsiteX79" fmla="*/ 1900166 w 8037833"/>
              <a:gd name="connsiteY79" fmla="*/ 3609358 h 3784177"/>
              <a:gd name="connsiteX80" fmla="*/ 1704758 w 8037833"/>
              <a:gd name="connsiteY80" fmla="*/ 3637625 h 3784177"/>
              <a:gd name="connsiteX81" fmla="*/ 1664576 w 8037833"/>
              <a:gd name="connsiteY81" fmla="*/ 3638572 h 3784177"/>
              <a:gd name="connsiteX82" fmla="*/ 1577459 w 8037833"/>
              <a:gd name="connsiteY82" fmla="*/ 3658824 h 3784177"/>
              <a:gd name="connsiteX83" fmla="*/ 1527269 w 8037833"/>
              <a:gd name="connsiteY83" fmla="*/ 3663088 h 3784177"/>
              <a:gd name="connsiteX84" fmla="*/ 1390118 w 8037833"/>
              <a:gd name="connsiteY84" fmla="*/ 3682789 h 3784177"/>
              <a:gd name="connsiteX85" fmla="*/ 1268521 w 8037833"/>
              <a:gd name="connsiteY85" fmla="*/ 3713114 h 3784177"/>
              <a:gd name="connsiteX86" fmla="*/ 1186863 w 8037833"/>
              <a:gd name="connsiteY86" fmla="*/ 3736384 h 3784177"/>
              <a:gd name="connsiteX87" fmla="*/ 1073929 w 8037833"/>
              <a:gd name="connsiteY87" fmla="*/ 3776166 h 3784177"/>
              <a:gd name="connsiteX88" fmla="*/ 1039167 w 8037833"/>
              <a:gd name="connsiteY88" fmla="*/ 3784177 h 3784177"/>
              <a:gd name="connsiteX89" fmla="*/ 989223 w 8037833"/>
              <a:gd name="connsiteY89" fmla="*/ 3770303 h 3784177"/>
              <a:gd name="connsiteX90" fmla="*/ 907906 w 8037833"/>
              <a:gd name="connsiteY90" fmla="*/ 3757678 h 3784177"/>
              <a:gd name="connsiteX91" fmla="*/ 833137 w 8037833"/>
              <a:gd name="connsiteY91" fmla="*/ 3744175 h 3784177"/>
              <a:gd name="connsiteX92" fmla="*/ 742042 w 8037833"/>
              <a:gd name="connsiteY92" fmla="*/ 3747612 h 3784177"/>
              <a:gd name="connsiteX93" fmla="*/ 659460 w 8037833"/>
              <a:gd name="connsiteY93" fmla="*/ 3740429 h 3784177"/>
              <a:gd name="connsiteX94" fmla="*/ 556552 w 8037833"/>
              <a:gd name="connsiteY94" fmla="*/ 3739124 h 3784177"/>
              <a:gd name="connsiteX95" fmla="*/ 385384 w 8037833"/>
              <a:gd name="connsiteY95" fmla="*/ 3726388 h 3784177"/>
              <a:gd name="connsiteX96" fmla="*/ 339711 w 8037833"/>
              <a:gd name="connsiteY96" fmla="*/ 3718242 h 3784177"/>
              <a:gd name="connsiteX97" fmla="*/ 222239 w 8037833"/>
              <a:gd name="connsiteY97" fmla="*/ 3672335 h 3784177"/>
              <a:gd name="connsiteX98" fmla="*/ 163578 w 8037833"/>
              <a:gd name="connsiteY98" fmla="*/ 3656292 h 3784177"/>
              <a:gd name="connsiteX99" fmla="*/ 72220 w 8037833"/>
              <a:gd name="connsiteY99" fmla="*/ 3645272 h 3784177"/>
              <a:gd name="connsiteX100" fmla="*/ 44395 w 8037833"/>
              <a:gd name="connsiteY100" fmla="*/ 3639455 h 3784177"/>
              <a:gd name="connsiteX101" fmla="*/ 1962 w 8037833"/>
              <a:gd name="connsiteY101" fmla="*/ 3635948 h 3784177"/>
              <a:gd name="connsiteX102" fmla="*/ 0 w 8037833"/>
              <a:gd name="connsiteY102" fmla="*/ 3635261 h 3784177"/>
              <a:gd name="connsiteX103" fmla="*/ 0 w 8037833"/>
              <a:gd name="connsiteY103"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3273 w 8037833"/>
              <a:gd name="connsiteY4" fmla="*/ 3143820 h 3784177"/>
              <a:gd name="connsiteX5" fmla="*/ 7725050 w 8037833"/>
              <a:gd name="connsiteY5" fmla="*/ 3176697 h 3784177"/>
              <a:gd name="connsiteX6" fmla="*/ 7576893 w 8037833"/>
              <a:gd name="connsiteY6" fmla="*/ 3201588 h 3784177"/>
              <a:gd name="connsiteX7" fmla="*/ 7394769 w 8037833"/>
              <a:gd name="connsiteY7" fmla="*/ 3276296 h 3784177"/>
              <a:gd name="connsiteX8" fmla="*/ 7293055 w 8037833"/>
              <a:gd name="connsiteY8" fmla="*/ 3276425 h 3784177"/>
              <a:gd name="connsiteX9" fmla="*/ 7225028 w 8037833"/>
              <a:gd name="connsiteY9" fmla="*/ 3269266 h 3784177"/>
              <a:gd name="connsiteX10" fmla="*/ 7180777 w 8037833"/>
              <a:gd name="connsiteY10" fmla="*/ 3262890 h 3784177"/>
              <a:gd name="connsiteX11" fmla="*/ 7146896 w 8037833"/>
              <a:gd name="connsiteY11" fmla="*/ 3256975 h 3784177"/>
              <a:gd name="connsiteX12" fmla="*/ 7101771 w 8037833"/>
              <a:gd name="connsiteY12" fmla="*/ 3257015 h 3784177"/>
              <a:gd name="connsiteX13" fmla="*/ 7028065 w 8037833"/>
              <a:gd name="connsiteY13" fmla="*/ 3312694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26982 w 8037833"/>
              <a:gd name="connsiteY18" fmla="*/ 3395855 h 3784177"/>
              <a:gd name="connsiteX19" fmla="*/ 6352283 w 8037833"/>
              <a:gd name="connsiteY19" fmla="*/ 3374762 h 3784177"/>
              <a:gd name="connsiteX20" fmla="*/ 6151276 w 8037833"/>
              <a:gd name="connsiteY20" fmla="*/ 3366439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5034489 w 8037833"/>
              <a:gd name="connsiteY32" fmla="*/ 3483520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53651 w 8037833"/>
              <a:gd name="connsiteY47" fmla="*/ 3706181 h 3784177"/>
              <a:gd name="connsiteX48" fmla="*/ 4071732 w 8037833"/>
              <a:gd name="connsiteY48" fmla="*/ 3732513 h 3784177"/>
              <a:gd name="connsiteX49" fmla="*/ 4045924 w 8037833"/>
              <a:gd name="connsiteY49" fmla="*/ 3739404 h 3784177"/>
              <a:gd name="connsiteX50" fmla="*/ 4032171 w 8037833"/>
              <a:gd name="connsiteY50" fmla="*/ 3745523 h 3784177"/>
              <a:gd name="connsiteX51" fmla="*/ 4011556 w 8037833"/>
              <a:gd name="connsiteY51" fmla="*/ 3729673 h 3784177"/>
              <a:gd name="connsiteX52" fmla="*/ 3985774 w 8037833"/>
              <a:gd name="connsiteY52" fmla="*/ 3736547 h 3784177"/>
              <a:gd name="connsiteX53" fmla="*/ 3979769 w 8037833"/>
              <a:gd name="connsiteY53" fmla="*/ 3738769 h 3784177"/>
              <a:gd name="connsiteX54" fmla="*/ 3934671 w 8037833"/>
              <a:gd name="connsiteY54" fmla="*/ 3723339 h 3784177"/>
              <a:gd name="connsiteX55" fmla="*/ 3930274 w 8037833"/>
              <a:gd name="connsiteY55" fmla="*/ 3717148 h 3784177"/>
              <a:gd name="connsiteX56" fmla="*/ 3907660 w 8037833"/>
              <a:gd name="connsiteY56" fmla="*/ 3714456 h 3784177"/>
              <a:gd name="connsiteX57" fmla="*/ 3905087 w 8037833"/>
              <a:gd name="connsiteY57" fmla="*/ 3716098 h 3784177"/>
              <a:gd name="connsiteX58" fmla="*/ 3886347 w 8037833"/>
              <a:gd name="connsiteY58" fmla="*/ 3706620 h 3784177"/>
              <a:gd name="connsiteX59" fmla="*/ 3811197 w 8037833"/>
              <a:gd name="connsiteY59" fmla="*/ 3689905 h 3784177"/>
              <a:gd name="connsiteX60" fmla="*/ 3666696 w 8037833"/>
              <a:gd name="connsiteY60" fmla="*/ 3681132 h 3784177"/>
              <a:gd name="connsiteX61" fmla="*/ 3516210 w 8037833"/>
              <a:gd name="connsiteY61" fmla="*/ 3656091 h 3784177"/>
              <a:gd name="connsiteX62" fmla="*/ 3373519 w 8037833"/>
              <a:gd name="connsiteY62" fmla="*/ 3665785 h 3784177"/>
              <a:gd name="connsiteX63" fmla="*/ 3114267 w 8037833"/>
              <a:gd name="connsiteY63" fmla="*/ 3638983 h 3784177"/>
              <a:gd name="connsiteX64" fmla="*/ 2989722 w 8037833"/>
              <a:gd name="connsiteY64" fmla="*/ 3623230 h 3784177"/>
              <a:gd name="connsiteX65" fmla="*/ 2965734 w 8037833"/>
              <a:gd name="connsiteY65" fmla="*/ 3635676 h 3784177"/>
              <a:gd name="connsiteX66" fmla="*/ 2961603 w 8037833"/>
              <a:gd name="connsiteY66" fmla="*/ 3638221 h 3784177"/>
              <a:gd name="connsiteX67" fmla="*/ 2944959 w 8037833"/>
              <a:gd name="connsiteY67" fmla="*/ 3639723 h 3784177"/>
              <a:gd name="connsiteX68" fmla="*/ 2940402 w 8037833"/>
              <a:gd name="connsiteY68" fmla="*/ 3651000 h 3784177"/>
              <a:gd name="connsiteX69" fmla="*/ 2884777 w 8037833"/>
              <a:gd name="connsiteY69" fmla="*/ 3660775 h 3784177"/>
              <a:gd name="connsiteX70" fmla="*/ 2739034 w 8037833"/>
              <a:gd name="connsiteY70" fmla="*/ 3647396 h 3784177"/>
              <a:gd name="connsiteX71" fmla="*/ 2651827 w 8037833"/>
              <a:gd name="connsiteY71" fmla="*/ 3646306 h 3784177"/>
              <a:gd name="connsiteX72" fmla="*/ 2618680 w 8037833"/>
              <a:gd name="connsiteY72" fmla="*/ 3656755 h 3784177"/>
              <a:gd name="connsiteX73" fmla="*/ 2572404 w 8037833"/>
              <a:gd name="connsiteY73" fmla="*/ 3664043 h 3784177"/>
              <a:gd name="connsiteX74" fmla="*/ 2423704 w 8037833"/>
              <a:gd name="connsiteY74" fmla="*/ 3658079 h 3784177"/>
              <a:gd name="connsiteX75" fmla="*/ 2301172 w 8037833"/>
              <a:gd name="connsiteY75" fmla="*/ 3663053 h 3784177"/>
              <a:gd name="connsiteX76" fmla="*/ 2258745 w 8037833"/>
              <a:gd name="connsiteY76" fmla="*/ 3673229 h 3784177"/>
              <a:gd name="connsiteX77" fmla="*/ 2082844 w 8037833"/>
              <a:gd name="connsiteY77" fmla="*/ 3645349 h 3784177"/>
              <a:gd name="connsiteX78" fmla="*/ 1938480 w 8037833"/>
              <a:gd name="connsiteY78" fmla="*/ 3601439 h 3784177"/>
              <a:gd name="connsiteX79" fmla="*/ 1900166 w 8037833"/>
              <a:gd name="connsiteY79" fmla="*/ 3609358 h 3784177"/>
              <a:gd name="connsiteX80" fmla="*/ 1704758 w 8037833"/>
              <a:gd name="connsiteY80" fmla="*/ 3637625 h 3784177"/>
              <a:gd name="connsiteX81" fmla="*/ 1664576 w 8037833"/>
              <a:gd name="connsiteY81" fmla="*/ 3638572 h 3784177"/>
              <a:gd name="connsiteX82" fmla="*/ 1577459 w 8037833"/>
              <a:gd name="connsiteY82" fmla="*/ 3658824 h 3784177"/>
              <a:gd name="connsiteX83" fmla="*/ 1527269 w 8037833"/>
              <a:gd name="connsiteY83" fmla="*/ 3663088 h 3784177"/>
              <a:gd name="connsiteX84" fmla="*/ 1390118 w 8037833"/>
              <a:gd name="connsiteY84" fmla="*/ 3682789 h 3784177"/>
              <a:gd name="connsiteX85" fmla="*/ 1268521 w 8037833"/>
              <a:gd name="connsiteY85" fmla="*/ 3713114 h 3784177"/>
              <a:gd name="connsiteX86" fmla="*/ 1186863 w 8037833"/>
              <a:gd name="connsiteY86" fmla="*/ 3736384 h 3784177"/>
              <a:gd name="connsiteX87" fmla="*/ 1073929 w 8037833"/>
              <a:gd name="connsiteY87" fmla="*/ 3776166 h 3784177"/>
              <a:gd name="connsiteX88" fmla="*/ 1039167 w 8037833"/>
              <a:gd name="connsiteY88" fmla="*/ 3784177 h 3784177"/>
              <a:gd name="connsiteX89" fmla="*/ 989223 w 8037833"/>
              <a:gd name="connsiteY89" fmla="*/ 3770303 h 3784177"/>
              <a:gd name="connsiteX90" fmla="*/ 907906 w 8037833"/>
              <a:gd name="connsiteY90" fmla="*/ 3757678 h 3784177"/>
              <a:gd name="connsiteX91" fmla="*/ 833137 w 8037833"/>
              <a:gd name="connsiteY91" fmla="*/ 3744175 h 3784177"/>
              <a:gd name="connsiteX92" fmla="*/ 742042 w 8037833"/>
              <a:gd name="connsiteY92" fmla="*/ 3747612 h 3784177"/>
              <a:gd name="connsiteX93" fmla="*/ 659460 w 8037833"/>
              <a:gd name="connsiteY93" fmla="*/ 3740429 h 3784177"/>
              <a:gd name="connsiteX94" fmla="*/ 556552 w 8037833"/>
              <a:gd name="connsiteY94" fmla="*/ 3739124 h 3784177"/>
              <a:gd name="connsiteX95" fmla="*/ 385384 w 8037833"/>
              <a:gd name="connsiteY95" fmla="*/ 3726388 h 3784177"/>
              <a:gd name="connsiteX96" fmla="*/ 339711 w 8037833"/>
              <a:gd name="connsiteY96" fmla="*/ 3718242 h 3784177"/>
              <a:gd name="connsiteX97" fmla="*/ 222239 w 8037833"/>
              <a:gd name="connsiteY97" fmla="*/ 3672335 h 3784177"/>
              <a:gd name="connsiteX98" fmla="*/ 163578 w 8037833"/>
              <a:gd name="connsiteY98" fmla="*/ 3656292 h 3784177"/>
              <a:gd name="connsiteX99" fmla="*/ 72220 w 8037833"/>
              <a:gd name="connsiteY99" fmla="*/ 3645272 h 3784177"/>
              <a:gd name="connsiteX100" fmla="*/ 44395 w 8037833"/>
              <a:gd name="connsiteY100" fmla="*/ 3639455 h 3784177"/>
              <a:gd name="connsiteX101" fmla="*/ 1962 w 8037833"/>
              <a:gd name="connsiteY101" fmla="*/ 3635948 h 3784177"/>
              <a:gd name="connsiteX102" fmla="*/ 0 w 8037833"/>
              <a:gd name="connsiteY102" fmla="*/ 3635261 h 3784177"/>
              <a:gd name="connsiteX103" fmla="*/ 0 w 8037833"/>
              <a:gd name="connsiteY103"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3273 w 8037833"/>
              <a:gd name="connsiteY4" fmla="*/ 3143820 h 3784177"/>
              <a:gd name="connsiteX5" fmla="*/ 7725050 w 8037833"/>
              <a:gd name="connsiteY5" fmla="*/ 3176697 h 3784177"/>
              <a:gd name="connsiteX6" fmla="*/ 7576893 w 8037833"/>
              <a:gd name="connsiteY6" fmla="*/ 3201588 h 3784177"/>
              <a:gd name="connsiteX7" fmla="*/ 7394769 w 8037833"/>
              <a:gd name="connsiteY7" fmla="*/ 3276296 h 3784177"/>
              <a:gd name="connsiteX8" fmla="*/ 7293055 w 8037833"/>
              <a:gd name="connsiteY8" fmla="*/ 3276425 h 3784177"/>
              <a:gd name="connsiteX9" fmla="*/ 7225028 w 8037833"/>
              <a:gd name="connsiteY9" fmla="*/ 3269266 h 3784177"/>
              <a:gd name="connsiteX10" fmla="*/ 7180777 w 8037833"/>
              <a:gd name="connsiteY10" fmla="*/ 3262890 h 3784177"/>
              <a:gd name="connsiteX11" fmla="*/ 7146896 w 8037833"/>
              <a:gd name="connsiteY11" fmla="*/ 3256975 h 3784177"/>
              <a:gd name="connsiteX12" fmla="*/ 7101771 w 8037833"/>
              <a:gd name="connsiteY12" fmla="*/ 3257015 h 3784177"/>
              <a:gd name="connsiteX13" fmla="*/ 7028065 w 8037833"/>
              <a:gd name="connsiteY13" fmla="*/ 3312694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26982 w 8037833"/>
              <a:gd name="connsiteY18" fmla="*/ 3395855 h 3784177"/>
              <a:gd name="connsiteX19" fmla="*/ 6352283 w 8037833"/>
              <a:gd name="connsiteY19" fmla="*/ 3374762 h 3784177"/>
              <a:gd name="connsiteX20" fmla="*/ 6151276 w 8037833"/>
              <a:gd name="connsiteY20" fmla="*/ 3366439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5034489 w 8037833"/>
              <a:gd name="connsiteY32" fmla="*/ 3483520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53651 w 8037833"/>
              <a:gd name="connsiteY47" fmla="*/ 3706181 h 3784177"/>
              <a:gd name="connsiteX48" fmla="*/ 4071732 w 8037833"/>
              <a:gd name="connsiteY48" fmla="*/ 3732513 h 3784177"/>
              <a:gd name="connsiteX49" fmla="*/ 4045924 w 8037833"/>
              <a:gd name="connsiteY49" fmla="*/ 3739404 h 3784177"/>
              <a:gd name="connsiteX50" fmla="*/ 4032171 w 8037833"/>
              <a:gd name="connsiteY50" fmla="*/ 3745523 h 3784177"/>
              <a:gd name="connsiteX51" fmla="*/ 4011556 w 8037833"/>
              <a:gd name="connsiteY51" fmla="*/ 3729673 h 3784177"/>
              <a:gd name="connsiteX52" fmla="*/ 3985774 w 8037833"/>
              <a:gd name="connsiteY52" fmla="*/ 3736547 h 3784177"/>
              <a:gd name="connsiteX53" fmla="*/ 3979769 w 8037833"/>
              <a:gd name="connsiteY53" fmla="*/ 3738769 h 3784177"/>
              <a:gd name="connsiteX54" fmla="*/ 3934671 w 8037833"/>
              <a:gd name="connsiteY54" fmla="*/ 3723339 h 3784177"/>
              <a:gd name="connsiteX55" fmla="*/ 3930274 w 8037833"/>
              <a:gd name="connsiteY55" fmla="*/ 3717148 h 3784177"/>
              <a:gd name="connsiteX56" fmla="*/ 3907660 w 8037833"/>
              <a:gd name="connsiteY56" fmla="*/ 3714456 h 3784177"/>
              <a:gd name="connsiteX57" fmla="*/ 3905087 w 8037833"/>
              <a:gd name="connsiteY57" fmla="*/ 3716098 h 3784177"/>
              <a:gd name="connsiteX58" fmla="*/ 3886347 w 8037833"/>
              <a:gd name="connsiteY58" fmla="*/ 3706620 h 3784177"/>
              <a:gd name="connsiteX59" fmla="*/ 3811197 w 8037833"/>
              <a:gd name="connsiteY59" fmla="*/ 3689905 h 3784177"/>
              <a:gd name="connsiteX60" fmla="*/ 3666696 w 8037833"/>
              <a:gd name="connsiteY60" fmla="*/ 3681132 h 3784177"/>
              <a:gd name="connsiteX61" fmla="*/ 3516210 w 8037833"/>
              <a:gd name="connsiteY61" fmla="*/ 3656091 h 3784177"/>
              <a:gd name="connsiteX62" fmla="*/ 3373519 w 8037833"/>
              <a:gd name="connsiteY62" fmla="*/ 3665785 h 3784177"/>
              <a:gd name="connsiteX63" fmla="*/ 3114267 w 8037833"/>
              <a:gd name="connsiteY63" fmla="*/ 3638983 h 3784177"/>
              <a:gd name="connsiteX64" fmla="*/ 2989722 w 8037833"/>
              <a:gd name="connsiteY64" fmla="*/ 3623230 h 3784177"/>
              <a:gd name="connsiteX65" fmla="*/ 2965734 w 8037833"/>
              <a:gd name="connsiteY65" fmla="*/ 3635676 h 3784177"/>
              <a:gd name="connsiteX66" fmla="*/ 2961603 w 8037833"/>
              <a:gd name="connsiteY66" fmla="*/ 3638221 h 3784177"/>
              <a:gd name="connsiteX67" fmla="*/ 2944959 w 8037833"/>
              <a:gd name="connsiteY67" fmla="*/ 3639723 h 3784177"/>
              <a:gd name="connsiteX68" fmla="*/ 2940402 w 8037833"/>
              <a:gd name="connsiteY68" fmla="*/ 3651000 h 3784177"/>
              <a:gd name="connsiteX69" fmla="*/ 2884777 w 8037833"/>
              <a:gd name="connsiteY69" fmla="*/ 3660775 h 3784177"/>
              <a:gd name="connsiteX70" fmla="*/ 2739034 w 8037833"/>
              <a:gd name="connsiteY70" fmla="*/ 3647396 h 3784177"/>
              <a:gd name="connsiteX71" fmla="*/ 2651827 w 8037833"/>
              <a:gd name="connsiteY71" fmla="*/ 3646306 h 3784177"/>
              <a:gd name="connsiteX72" fmla="*/ 2618680 w 8037833"/>
              <a:gd name="connsiteY72" fmla="*/ 3656755 h 3784177"/>
              <a:gd name="connsiteX73" fmla="*/ 2572404 w 8037833"/>
              <a:gd name="connsiteY73" fmla="*/ 3664043 h 3784177"/>
              <a:gd name="connsiteX74" fmla="*/ 2423704 w 8037833"/>
              <a:gd name="connsiteY74" fmla="*/ 3658079 h 3784177"/>
              <a:gd name="connsiteX75" fmla="*/ 2301172 w 8037833"/>
              <a:gd name="connsiteY75" fmla="*/ 3663053 h 3784177"/>
              <a:gd name="connsiteX76" fmla="*/ 2258745 w 8037833"/>
              <a:gd name="connsiteY76" fmla="*/ 3673229 h 3784177"/>
              <a:gd name="connsiteX77" fmla="*/ 2082844 w 8037833"/>
              <a:gd name="connsiteY77" fmla="*/ 3645349 h 3784177"/>
              <a:gd name="connsiteX78" fmla="*/ 1938480 w 8037833"/>
              <a:gd name="connsiteY78" fmla="*/ 3601439 h 3784177"/>
              <a:gd name="connsiteX79" fmla="*/ 1900166 w 8037833"/>
              <a:gd name="connsiteY79" fmla="*/ 3609358 h 3784177"/>
              <a:gd name="connsiteX80" fmla="*/ 1704758 w 8037833"/>
              <a:gd name="connsiteY80" fmla="*/ 3637625 h 3784177"/>
              <a:gd name="connsiteX81" fmla="*/ 1664576 w 8037833"/>
              <a:gd name="connsiteY81" fmla="*/ 3638572 h 3784177"/>
              <a:gd name="connsiteX82" fmla="*/ 1577459 w 8037833"/>
              <a:gd name="connsiteY82" fmla="*/ 3658824 h 3784177"/>
              <a:gd name="connsiteX83" fmla="*/ 1527269 w 8037833"/>
              <a:gd name="connsiteY83" fmla="*/ 3663088 h 3784177"/>
              <a:gd name="connsiteX84" fmla="*/ 1390118 w 8037833"/>
              <a:gd name="connsiteY84" fmla="*/ 3682789 h 3784177"/>
              <a:gd name="connsiteX85" fmla="*/ 1268521 w 8037833"/>
              <a:gd name="connsiteY85" fmla="*/ 3713114 h 3784177"/>
              <a:gd name="connsiteX86" fmla="*/ 1186863 w 8037833"/>
              <a:gd name="connsiteY86" fmla="*/ 3736384 h 3784177"/>
              <a:gd name="connsiteX87" fmla="*/ 1073929 w 8037833"/>
              <a:gd name="connsiteY87" fmla="*/ 3776166 h 3784177"/>
              <a:gd name="connsiteX88" fmla="*/ 1039167 w 8037833"/>
              <a:gd name="connsiteY88" fmla="*/ 3784177 h 3784177"/>
              <a:gd name="connsiteX89" fmla="*/ 989223 w 8037833"/>
              <a:gd name="connsiteY89" fmla="*/ 3770303 h 3784177"/>
              <a:gd name="connsiteX90" fmla="*/ 907906 w 8037833"/>
              <a:gd name="connsiteY90" fmla="*/ 3757678 h 3784177"/>
              <a:gd name="connsiteX91" fmla="*/ 833137 w 8037833"/>
              <a:gd name="connsiteY91" fmla="*/ 3744175 h 3784177"/>
              <a:gd name="connsiteX92" fmla="*/ 742042 w 8037833"/>
              <a:gd name="connsiteY92" fmla="*/ 3747612 h 3784177"/>
              <a:gd name="connsiteX93" fmla="*/ 659460 w 8037833"/>
              <a:gd name="connsiteY93" fmla="*/ 3740429 h 3784177"/>
              <a:gd name="connsiteX94" fmla="*/ 556552 w 8037833"/>
              <a:gd name="connsiteY94" fmla="*/ 3739124 h 3784177"/>
              <a:gd name="connsiteX95" fmla="*/ 385384 w 8037833"/>
              <a:gd name="connsiteY95" fmla="*/ 3726388 h 3784177"/>
              <a:gd name="connsiteX96" fmla="*/ 339711 w 8037833"/>
              <a:gd name="connsiteY96" fmla="*/ 3718242 h 3784177"/>
              <a:gd name="connsiteX97" fmla="*/ 222239 w 8037833"/>
              <a:gd name="connsiteY97" fmla="*/ 3672335 h 3784177"/>
              <a:gd name="connsiteX98" fmla="*/ 163578 w 8037833"/>
              <a:gd name="connsiteY98" fmla="*/ 3656292 h 3784177"/>
              <a:gd name="connsiteX99" fmla="*/ 72220 w 8037833"/>
              <a:gd name="connsiteY99" fmla="*/ 3645272 h 3784177"/>
              <a:gd name="connsiteX100" fmla="*/ 44395 w 8037833"/>
              <a:gd name="connsiteY100" fmla="*/ 3639455 h 3784177"/>
              <a:gd name="connsiteX101" fmla="*/ 1962 w 8037833"/>
              <a:gd name="connsiteY101" fmla="*/ 3635948 h 3784177"/>
              <a:gd name="connsiteX102" fmla="*/ 0 w 8037833"/>
              <a:gd name="connsiteY102" fmla="*/ 3635261 h 3784177"/>
              <a:gd name="connsiteX103" fmla="*/ 0 w 8037833"/>
              <a:gd name="connsiteY103"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3273 w 8037833"/>
              <a:gd name="connsiteY4" fmla="*/ 3143820 h 3784177"/>
              <a:gd name="connsiteX5" fmla="*/ 7725050 w 8037833"/>
              <a:gd name="connsiteY5" fmla="*/ 3176697 h 3784177"/>
              <a:gd name="connsiteX6" fmla="*/ 7576893 w 8037833"/>
              <a:gd name="connsiteY6" fmla="*/ 3201588 h 3784177"/>
              <a:gd name="connsiteX7" fmla="*/ 7394769 w 8037833"/>
              <a:gd name="connsiteY7" fmla="*/ 3276296 h 3784177"/>
              <a:gd name="connsiteX8" fmla="*/ 7293055 w 8037833"/>
              <a:gd name="connsiteY8" fmla="*/ 3276425 h 3784177"/>
              <a:gd name="connsiteX9" fmla="*/ 7225028 w 8037833"/>
              <a:gd name="connsiteY9" fmla="*/ 3269266 h 3784177"/>
              <a:gd name="connsiteX10" fmla="*/ 7180777 w 8037833"/>
              <a:gd name="connsiteY10" fmla="*/ 3262890 h 3784177"/>
              <a:gd name="connsiteX11" fmla="*/ 7146896 w 8037833"/>
              <a:gd name="connsiteY11" fmla="*/ 3256975 h 3784177"/>
              <a:gd name="connsiteX12" fmla="*/ 7101771 w 8037833"/>
              <a:gd name="connsiteY12" fmla="*/ 3257015 h 3784177"/>
              <a:gd name="connsiteX13" fmla="*/ 7028065 w 8037833"/>
              <a:gd name="connsiteY13" fmla="*/ 3312694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26982 w 8037833"/>
              <a:gd name="connsiteY18" fmla="*/ 3395855 h 3784177"/>
              <a:gd name="connsiteX19" fmla="*/ 6352283 w 8037833"/>
              <a:gd name="connsiteY19" fmla="*/ 3374762 h 3784177"/>
              <a:gd name="connsiteX20" fmla="*/ 6151276 w 8037833"/>
              <a:gd name="connsiteY20" fmla="*/ 3366439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5034489 w 8037833"/>
              <a:gd name="connsiteY32" fmla="*/ 3483520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53651 w 8037833"/>
              <a:gd name="connsiteY47" fmla="*/ 3706181 h 3784177"/>
              <a:gd name="connsiteX48" fmla="*/ 4071732 w 8037833"/>
              <a:gd name="connsiteY48" fmla="*/ 3732513 h 3784177"/>
              <a:gd name="connsiteX49" fmla="*/ 4045924 w 8037833"/>
              <a:gd name="connsiteY49" fmla="*/ 3739404 h 3784177"/>
              <a:gd name="connsiteX50" fmla="*/ 4032171 w 8037833"/>
              <a:gd name="connsiteY50" fmla="*/ 3745523 h 3784177"/>
              <a:gd name="connsiteX51" fmla="*/ 4011556 w 8037833"/>
              <a:gd name="connsiteY51" fmla="*/ 3729673 h 3784177"/>
              <a:gd name="connsiteX52" fmla="*/ 3985774 w 8037833"/>
              <a:gd name="connsiteY52" fmla="*/ 3736547 h 3784177"/>
              <a:gd name="connsiteX53" fmla="*/ 3979769 w 8037833"/>
              <a:gd name="connsiteY53" fmla="*/ 3738769 h 3784177"/>
              <a:gd name="connsiteX54" fmla="*/ 3934671 w 8037833"/>
              <a:gd name="connsiteY54" fmla="*/ 3723339 h 3784177"/>
              <a:gd name="connsiteX55" fmla="*/ 3930274 w 8037833"/>
              <a:gd name="connsiteY55" fmla="*/ 3717148 h 3784177"/>
              <a:gd name="connsiteX56" fmla="*/ 3907660 w 8037833"/>
              <a:gd name="connsiteY56" fmla="*/ 3714456 h 3784177"/>
              <a:gd name="connsiteX57" fmla="*/ 3905087 w 8037833"/>
              <a:gd name="connsiteY57" fmla="*/ 3716098 h 3784177"/>
              <a:gd name="connsiteX58" fmla="*/ 3886347 w 8037833"/>
              <a:gd name="connsiteY58" fmla="*/ 3706620 h 3784177"/>
              <a:gd name="connsiteX59" fmla="*/ 3811197 w 8037833"/>
              <a:gd name="connsiteY59" fmla="*/ 3689905 h 3784177"/>
              <a:gd name="connsiteX60" fmla="*/ 3666696 w 8037833"/>
              <a:gd name="connsiteY60" fmla="*/ 3681132 h 3784177"/>
              <a:gd name="connsiteX61" fmla="*/ 3516210 w 8037833"/>
              <a:gd name="connsiteY61" fmla="*/ 3656091 h 3784177"/>
              <a:gd name="connsiteX62" fmla="*/ 3373519 w 8037833"/>
              <a:gd name="connsiteY62" fmla="*/ 3665785 h 3784177"/>
              <a:gd name="connsiteX63" fmla="*/ 3114267 w 8037833"/>
              <a:gd name="connsiteY63" fmla="*/ 3638983 h 3784177"/>
              <a:gd name="connsiteX64" fmla="*/ 2989722 w 8037833"/>
              <a:gd name="connsiteY64" fmla="*/ 3623230 h 3784177"/>
              <a:gd name="connsiteX65" fmla="*/ 2965734 w 8037833"/>
              <a:gd name="connsiteY65" fmla="*/ 3635676 h 3784177"/>
              <a:gd name="connsiteX66" fmla="*/ 2961603 w 8037833"/>
              <a:gd name="connsiteY66" fmla="*/ 3638221 h 3784177"/>
              <a:gd name="connsiteX67" fmla="*/ 2944959 w 8037833"/>
              <a:gd name="connsiteY67" fmla="*/ 3639723 h 3784177"/>
              <a:gd name="connsiteX68" fmla="*/ 2940402 w 8037833"/>
              <a:gd name="connsiteY68" fmla="*/ 3651000 h 3784177"/>
              <a:gd name="connsiteX69" fmla="*/ 2884777 w 8037833"/>
              <a:gd name="connsiteY69" fmla="*/ 3660775 h 3784177"/>
              <a:gd name="connsiteX70" fmla="*/ 2739034 w 8037833"/>
              <a:gd name="connsiteY70" fmla="*/ 3647396 h 3784177"/>
              <a:gd name="connsiteX71" fmla="*/ 2651827 w 8037833"/>
              <a:gd name="connsiteY71" fmla="*/ 3646306 h 3784177"/>
              <a:gd name="connsiteX72" fmla="*/ 2618680 w 8037833"/>
              <a:gd name="connsiteY72" fmla="*/ 3656755 h 3784177"/>
              <a:gd name="connsiteX73" fmla="*/ 2572404 w 8037833"/>
              <a:gd name="connsiteY73" fmla="*/ 3664043 h 3784177"/>
              <a:gd name="connsiteX74" fmla="*/ 2423704 w 8037833"/>
              <a:gd name="connsiteY74" fmla="*/ 3658079 h 3784177"/>
              <a:gd name="connsiteX75" fmla="*/ 2301172 w 8037833"/>
              <a:gd name="connsiteY75" fmla="*/ 3663053 h 3784177"/>
              <a:gd name="connsiteX76" fmla="*/ 2258745 w 8037833"/>
              <a:gd name="connsiteY76" fmla="*/ 3673229 h 3784177"/>
              <a:gd name="connsiteX77" fmla="*/ 2082844 w 8037833"/>
              <a:gd name="connsiteY77" fmla="*/ 3645349 h 3784177"/>
              <a:gd name="connsiteX78" fmla="*/ 1938480 w 8037833"/>
              <a:gd name="connsiteY78" fmla="*/ 3601439 h 3784177"/>
              <a:gd name="connsiteX79" fmla="*/ 1900166 w 8037833"/>
              <a:gd name="connsiteY79" fmla="*/ 3609358 h 3784177"/>
              <a:gd name="connsiteX80" fmla="*/ 1704758 w 8037833"/>
              <a:gd name="connsiteY80" fmla="*/ 3637625 h 3784177"/>
              <a:gd name="connsiteX81" fmla="*/ 1664576 w 8037833"/>
              <a:gd name="connsiteY81" fmla="*/ 3638572 h 3784177"/>
              <a:gd name="connsiteX82" fmla="*/ 1577459 w 8037833"/>
              <a:gd name="connsiteY82" fmla="*/ 3658824 h 3784177"/>
              <a:gd name="connsiteX83" fmla="*/ 1527269 w 8037833"/>
              <a:gd name="connsiteY83" fmla="*/ 3663088 h 3784177"/>
              <a:gd name="connsiteX84" fmla="*/ 1390118 w 8037833"/>
              <a:gd name="connsiteY84" fmla="*/ 3682789 h 3784177"/>
              <a:gd name="connsiteX85" fmla="*/ 1268521 w 8037833"/>
              <a:gd name="connsiteY85" fmla="*/ 3713114 h 3784177"/>
              <a:gd name="connsiteX86" fmla="*/ 1186863 w 8037833"/>
              <a:gd name="connsiteY86" fmla="*/ 3736384 h 3784177"/>
              <a:gd name="connsiteX87" fmla="*/ 1073929 w 8037833"/>
              <a:gd name="connsiteY87" fmla="*/ 3776166 h 3784177"/>
              <a:gd name="connsiteX88" fmla="*/ 1039167 w 8037833"/>
              <a:gd name="connsiteY88" fmla="*/ 3784177 h 3784177"/>
              <a:gd name="connsiteX89" fmla="*/ 989223 w 8037833"/>
              <a:gd name="connsiteY89" fmla="*/ 3770303 h 3784177"/>
              <a:gd name="connsiteX90" fmla="*/ 907906 w 8037833"/>
              <a:gd name="connsiteY90" fmla="*/ 3757678 h 3784177"/>
              <a:gd name="connsiteX91" fmla="*/ 833137 w 8037833"/>
              <a:gd name="connsiteY91" fmla="*/ 3744175 h 3784177"/>
              <a:gd name="connsiteX92" fmla="*/ 742042 w 8037833"/>
              <a:gd name="connsiteY92" fmla="*/ 3747612 h 3784177"/>
              <a:gd name="connsiteX93" fmla="*/ 659460 w 8037833"/>
              <a:gd name="connsiteY93" fmla="*/ 3740429 h 3784177"/>
              <a:gd name="connsiteX94" fmla="*/ 556552 w 8037833"/>
              <a:gd name="connsiteY94" fmla="*/ 3739124 h 3784177"/>
              <a:gd name="connsiteX95" fmla="*/ 385384 w 8037833"/>
              <a:gd name="connsiteY95" fmla="*/ 3726388 h 3784177"/>
              <a:gd name="connsiteX96" fmla="*/ 339711 w 8037833"/>
              <a:gd name="connsiteY96" fmla="*/ 3718242 h 3784177"/>
              <a:gd name="connsiteX97" fmla="*/ 222239 w 8037833"/>
              <a:gd name="connsiteY97" fmla="*/ 3672335 h 3784177"/>
              <a:gd name="connsiteX98" fmla="*/ 163578 w 8037833"/>
              <a:gd name="connsiteY98" fmla="*/ 3656292 h 3784177"/>
              <a:gd name="connsiteX99" fmla="*/ 72220 w 8037833"/>
              <a:gd name="connsiteY99" fmla="*/ 3645272 h 3784177"/>
              <a:gd name="connsiteX100" fmla="*/ 44395 w 8037833"/>
              <a:gd name="connsiteY100" fmla="*/ 3639455 h 3784177"/>
              <a:gd name="connsiteX101" fmla="*/ 1962 w 8037833"/>
              <a:gd name="connsiteY101" fmla="*/ 3635948 h 3784177"/>
              <a:gd name="connsiteX102" fmla="*/ 0 w 8037833"/>
              <a:gd name="connsiteY102" fmla="*/ 3635261 h 3784177"/>
              <a:gd name="connsiteX103" fmla="*/ 0 w 8037833"/>
              <a:gd name="connsiteY103"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3273 w 8037833"/>
              <a:gd name="connsiteY4" fmla="*/ 3143820 h 3784177"/>
              <a:gd name="connsiteX5" fmla="*/ 7725050 w 8037833"/>
              <a:gd name="connsiteY5" fmla="*/ 3176697 h 3784177"/>
              <a:gd name="connsiteX6" fmla="*/ 7576893 w 8037833"/>
              <a:gd name="connsiteY6" fmla="*/ 3201588 h 3784177"/>
              <a:gd name="connsiteX7" fmla="*/ 7394769 w 8037833"/>
              <a:gd name="connsiteY7" fmla="*/ 3276296 h 3784177"/>
              <a:gd name="connsiteX8" fmla="*/ 7293055 w 8037833"/>
              <a:gd name="connsiteY8" fmla="*/ 3276425 h 3784177"/>
              <a:gd name="connsiteX9" fmla="*/ 7225028 w 8037833"/>
              <a:gd name="connsiteY9" fmla="*/ 3269266 h 3784177"/>
              <a:gd name="connsiteX10" fmla="*/ 7180777 w 8037833"/>
              <a:gd name="connsiteY10" fmla="*/ 3262890 h 3784177"/>
              <a:gd name="connsiteX11" fmla="*/ 7146896 w 8037833"/>
              <a:gd name="connsiteY11" fmla="*/ 3256975 h 3784177"/>
              <a:gd name="connsiteX12" fmla="*/ 7101771 w 8037833"/>
              <a:gd name="connsiteY12" fmla="*/ 3257015 h 3784177"/>
              <a:gd name="connsiteX13" fmla="*/ 7028065 w 8037833"/>
              <a:gd name="connsiteY13" fmla="*/ 3312694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26982 w 8037833"/>
              <a:gd name="connsiteY18" fmla="*/ 3395855 h 3784177"/>
              <a:gd name="connsiteX19" fmla="*/ 6352283 w 8037833"/>
              <a:gd name="connsiteY19" fmla="*/ 3374762 h 3784177"/>
              <a:gd name="connsiteX20" fmla="*/ 6151276 w 8037833"/>
              <a:gd name="connsiteY20" fmla="*/ 3366439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5034489 w 8037833"/>
              <a:gd name="connsiteY32" fmla="*/ 3483520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53651 w 8037833"/>
              <a:gd name="connsiteY47" fmla="*/ 3706181 h 3784177"/>
              <a:gd name="connsiteX48" fmla="*/ 4071732 w 8037833"/>
              <a:gd name="connsiteY48" fmla="*/ 3732513 h 3784177"/>
              <a:gd name="connsiteX49" fmla="*/ 4045924 w 8037833"/>
              <a:gd name="connsiteY49" fmla="*/ 3739404 h 3784177"/>
              <a:gd name="connsiteX50" fmla="*/ 4032171 w 8037833"/>
              <a:gd name="connsiteY50" fmla="*/ 3745523 h 3784177"/>
              <a:gd name="connsiteX51" fmla="*/ 4011556 w 8037833"/>
              <a:gd name="connsiteY51" fmla="*/ 3729673 h 3784177"/>
              <a:gd name="connsiteX52" fmla="*/ 3985774 w 8037833"/>
              <a:gd name="connsiteY52" fmla="*/ 3736547 h 3784177"/>
              <a:gd name="connsiteX53" fmla="*/ 3979769 w 8037833"/>
              <a:gd name="connsiteY53" fmla="*/ 3738769 h 3784177"/>
              <a:gd name="connsiteX54" fmla="*/ 3934671 w 8037833"/>
              <a:gd name="connsiteY54" fmla="*/ 3723339 h 3784177"/>
              <a:gd name="connsiteX55" fmla="*/ 3930274 w 8037833"/>
              <a:gd name="connsiteY55" fmla="*/ 3717148 h 3784177"/>
              <a:gd name="connsiteX56" fmla="*/ 3907660 w 8037833"/>
              <a:gd name="connsiteY56" fmla="*/ 3714456 h 3784177"/>
              <a:gd name="connsiteX57" fmla="*/ 3905087 w 8037833"/>
              <a:gd name="connsiteY57" fmla="*/ 3716098 h 3784177"/>
              <a:gd name="connsiteX58" fmla="*/ 3886347 w 8037833"/>
              <a:gd name="connsiteY58" fmla="*/ 3706620 h 3784177"/>
              <a:gd name="connsiteX59" fmla="*/ 3811197 w 8037833"/>
              <a:gd name="connsiteY59" fmla="*/ 3689905 h 3784177"/>
              <a:gd name="connsiteX60" fmla="*/ 3666696 w 8037833"/>
              <a:gd name="connsiteY60" fmla="*/ 3681132 h 3784177"/>
              <a:gd name="connsiteX61" fmla="*/ 3516210 w 8037833"/>
              <a:gd name="connsiteY61" fmla="*/ 3656091 h 3784177"/>
              <a:gd name="connsiteX62" fmla="*/ 3373519 w 8037833"/>
              <a:gd name="connsiteY62" fmla="*/ 3665785 h 3784177"/>
              <a:gd name="connsiteX63" fmla="*/ 3114267 w 8037833"/>
              <a:gd name="connsiteY63" fmla="*/ 3638983 h 3784177"/>
              <a:gd name="connsiteX64" fmla="*/ 2989722 w 8037833"/>
              <a:gd name="connsiteY64" fmla="*/ 3623230 h 3784177"/>
              <a:gd name="connsiteX65" fmla="*/ 2965734 w 8037833"/>
              <a:gd name="connsiteY65" fmla="*/ 3635676 h 3784177"/>
              <a:gd name="connsiteX66" fmla="*/ 2961603 w 8037833"/>
              <a:gd name="connsiteY66" fmla="*/ 3638221 h 3784177"/>
              <a:gd name="connsiteX67" fmla="*/ 2944959 w 8037833"/>
              <a:gd name="connsiteY67" fmla="*/ 3639723 h 3784177"/>
              <a:gd name="connsiteX68" fmla="*/ 2940402 w 8037833"/>
              <a:gd name="connsiteY68" fmla="*/ 3651000 h 3784177"/>
              <a:gd name="connsiteX69" fmla="*/ 2884777 w 8037833"/>
              <a:gd name="connsiteY69" fmla="*/ 3660775 h 3784177"/>
              <a:gd name="connsiteX70" fmla="*/ 2739034 w 8037833"/>
              <a:gd name="connsiteY70" fmla="*/ 3647396 h 3784177"/>
              <a:gd name="connsiteX71" fmla="*/ 2651827 w 8037833"/>
              <a:gd name="connsiteY71" fmla="*/ 3646306 h 3784177"/>
              <a:gd name="connsiteX72" fmla="*/ 2618680 w 8037833"/>
              <a:gd name="connsiteY72" fmla="*/ 3656755 h 3784177"/>
              <a:gd name="connsiteX73" fmla="*/ 2572404 w 8037833"/>
              <a:gd name="connsiteY73" fmla="*/ 3664043 h 3784177"/>
              <a:gd name="connsiteX74" fmla="*/ 2423704 w 8037833"/>
              <a:gd name="connsiteY74" fmla="*/ 3658079 h 3784177"/>
              <a:gd name="connsiteX75" fmla="*/ 2301172 w 8037833"/>
              <a:gd name="connsiteY75" fmla="*/ 3663053 h 3784177"/>
              <a:gd name="connsiteX76" fmla="*/ 2258745 w 8037833"/>
              <a:gd name="connsiteY76" fmla="*/ 3673229 h 3784177"/>
              <a:gd name="connsiteX77" fmla="*/ 2082844 w 8037833"/>
              <a:gd name="connsiteY77" fmla="*/ 3645349 h 3784177"/>
              <a:gd name="connsiteX78" fmla="*/ 1938480 w 8037833"/>
              <a:gd name="connsiteY78" fmla="*/ 3601439 h 3784177"/>
              <a:gd name="connsiteX79" fmla="*/ 1900166 w 8037833"/>
              <a:gd name="connsiteY79" fmla="*/ 3609358 h 3784177"/>
              <a:gd name="connsiteX80" fmla="*/ 1704758 w 8037833"/>
              <a:gd name="connsiteY80" fmla="*/ 3637625 h 3784177"/>
              <a:gd name="connsiteX81" fmla="*/ 1664576 w 8037833"/>
              <a:gd name="connsiteY81" fmla="*/ 3638572 h 3784177"/>
              <a:gd name="connsiteX82" fmla="*/ 1577459 w 8037833"/>
              <a:gd name="connsiteY82" fmla="*/ 3658824 h 3784177"/>
              <a:gd name="connsiteX83" fmla="*/ 1527269 w 8037833"/>
              <a:gd name="connsiteY83" fmla="*/ 3663088 h 3784177"/>
              <a:gd name="connsiteX84" fmla="*/ 1390118 w 8037833"/>
              <a:gd name="connsiteY84" fmla="*/ 3682789 h 3784177"/>
              <a:gd name="connsiteX85" fmla="*/ 1268521 w 8037833"/>
              <a:gd name="connsiteY85" fmla="*/ 3713114 h 3784177"/>
              <a:gd name="connsiteX86" fmla="*/ 1186863 w 8037833"/>
              <a:gd name="connsiteY86" fmla="*/ 3736384 h 3784177"/>
              <a:gd name="connsiteX87" fmla="*/ 1073929 w 8037833"/>
              <a:gd name="connsiteY87" fmla="*/ 3776166 h 3784177"/>
              <a:gd name="connsiteX88" fmla="*/ 1039167 w 8037833"/>
              <a:gd name="connsiteY88" fmla="*/ 3784177 h 3784177"/>
              <a:gd name="connsiteX89" fmla="*/ 989223 w 8037833"/>
              <a:gd name="connsiteY89" fmla="*/ 3770303 h 3784177"/>
              <a:gd name="connsiteX90" fmla="*/ 907906 w 8037833"/>
              <a:gd name="connsiteY90" fmla="*/ 3757678 h 3784177"/>
              <a:gd name="connsiteX91" fmla="*/ 833137 w 8037833"/>
              <a:gd name="connsiteY91" fmla="*/ 3744175 h 3784177"/>
              <a:gd name="connsiteX92" fmla="*/ 742042 w 8037833"/>
              <a:gd name="connsiteY92" fmla="*/ 3747612 h 3784177"/>
              <a:gd name="connsiteX93" fmla="*/ 659460 w 8037833"/>
              <a:gd name="connsiteY93" fmla="*/ 3740429 h 3784177"/>
              <a:gd name="connsiteX94" fmla="*/ 556552 w 8037833"/>
              <a:gd name="connsiteY94" fmla="*/ 3739124 h 3784177"/>
              <a:gd name="connsiteX95" fmla="*/ 385384 w 8037833"/>
              <a:gd name="connsiteY95" fmla="*/ 3726388 h 3784177"/>
              <a:gd name="connsiteX96" fmla="*/ 339711 w 8037833"/>
              <a:gd name="connsiteY96" fmla="*/ 3718242 h 3784177"/>
              <a:gd name="connsiteX97" fmla="*/ 222239 w 8037833"/>
              <a:gd name="connsiteY97" fmla="*/ 3672335 h 3784177"/>
              <a:gd name="connsiteX98" fmla="*/ 163578 w 8037833"/>
              <a:gd name="connsiteY98" fmla="*/ 3656292 h 3784177"/>
              <a:gd name="connsiteX99" fmla="*/ 72220 w 8037833"/>
              <a:gd name="connsiteY99" fmla="*/ 3645272 h 3784177"/>
              <a:gd name="connsiteX100" fmla="*/ 44395 w 8037833"/>
              <a:gd name="connsiteY100" fmla="*/ 3639455 h 3784177"/>
              <a:gd name="connsiteX101" fmla="*/ 1962 w 8037833"/>
              <a:gd name="connsiteY101" fmla="*/ 3635948 h 3784177"/>
              <a:gd name="connsiteX102" fmla="*/ 0 w 8037833"/>
              <a:gd name="connsiteY102" fmla="*/ 3635261 h 3784177"/>
              <a:gd name="connsiteX103" fmla="*/ 0 w 8037833"/>
              <a:gd name="connsiteY103"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3273 w 8037833"/>
              <a:gd name="connsiteY4" fmla="*/ 3143820 h 3784177"/>
              <a:gd name="connsiteX5" fmla="*/ 7725050 w 8037833"/>
              <a:gd name="connsiteY5" fmla="*/ 3176697 h 3784177"/>
              <a:gd name="connsiteX6" fmla="*/ 7576893 w 8037833"/>
              <a:gd name="connsiteY6" fmla="*/ 3201588 h 3784177"/>
              <a:gd name="connsiteX7" fmla="*/ 7394769 w 8037833"/>
              <a:gd name="connsiteY7" fmla="*/ 3276296 h 3784177"/>
              <a:gd name="connsiteX8" fmla="*/ 7293055 w 8037833"/>
              <a:gd name="connsiteY8" fmla="*/ 3276425 h 3784177"/>
              <a:gd name="connsiteX9" fmla="*/ 7225028 w 8037833"/>
              <a:gd name="connsiteY9" fmla="*/ 3269266 h 3784177"/>
              <a:gd name="connsiteX10" fmla="*/ 7180777 w 8037833"/>
              <a:gd name="connsiteY10" fmla="*/ 3262890 h 3784177"/>
              <a:gd name="connsiteX11" fmla="*/ 7146896 w 8037833"/>
              <a:gd name="connsiteY11" fmla="*/ 3256975 h 3784177"/>
              <a:gd name="connsiteX12" fmla="*/ 7101771 w 8037833"/>
              <a:gd name="connsiteY12" fmla="*/ 3257015 h 3784177"/>
              <a:gd name="connsiteX13" fmla="*/ 7028065 w 8037833"/>
              <a:gd name="connsiteY13" fmla="*/ 3312694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26982 w 8037833"/>
              <a:gd name="connsiteY18" fmla="*/ 3395855 h 3784177"/>
              <a:gd name="connsiteX19" fmla="*/ 6352283 w 8037833"/>
              <a:gd name="connsiteY19" fmla="*/ 3374762 h 3784177"/>
              <a:gd name="connsiteX20" fmla="*/ 6151276 w 8037833"/>
              <a:gd name="connsiteY20" fmla="*/ 3366439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5034489 w 8037833"/>
              <a:gd name="connsiteY32" fmla="*/ 3483520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53651 w 8037833"/>
              <a:gd name="connsiteY47" fmla="*/ 3706181 h 3784177"/>
              <a:gd name="connsiteX48" fmla="*/ 4071732 w 8037833"/>
              <a:gd name="connsiteY48" fmla="*/ 3732513 h 3784177"/>
              <a:gd name="connsiteX49" fmla="*/ 4045924 w 8037833"/>
              <a:gd name="connsiteY49" fmla="*/ 3739404 h 3784177"/>
              <a:gd name="connsiteX50" fmla="*/ 4032171 w 8037833"/>
              <a:gd name="connsiteY50" fmla="*/ 3745523 h 3784177"/>
              <a:gd name="connsiteX51" fmla="*/ 4011556 w 8037833"/>
              <a:gd name="connsiteY51" fmla="*/ 3729673 h 3784177"/>
              <a:gd name="connsiteX52" fmla="*/ 3985774 w 8037833"/>
              <a:gd name="connsiteY52" fmla="*/ 3736547 h 3784177"/>
              <a:gd name="connsiteX53" fmla="*/ 3979769 w 8037833"/>
              <a:gd name="connsiteY53" fmla="*/ 3738769 h 3784177"/>
              <a:gd name="connsiteX54" fmla="*/ 3934671 w 8037833"/>
              <a:gd name="connsiteY54" fmla="*/ 3723339 h 3784177"/>
              <a:gd name="connsiteX55" fmla="*/ 3930274 w 8037833"/>
              <a:gd name="connsiteY55" fmla="*/ 3717148 h 3784177"/>
              <a:gd name="connsiteX56" fmla="*/ 3907660 w 8037833"/>
              <a:gd name="connsiteY56" fmla="*/ 3714456 h 3784177"/>
              <a:gd name="connsiteX57" fmla="*/ 3905087 w 8037833"/>
              <a:gd name="connsiteY57" fmla="*/ 3716098 h 3784177"/>
              <a:gd name="connsiteX58" fmla="*/ 3886347 w 8037833"/>
              <a:gd name="connsiteY58" fmla="*/ 3706620 h 3784177"/>
              <a:gd name="connsiteX59" fmla="*/ 3811197 w 8037833"/>
              <a:gd name="connsiteY59" fmla="*/ 3689905 h 3784177"/>
              <a:gd name="connsiteX60" fmla="*/ 3666696 w 8037833"/>
              <a:gd name="connsiteY60" fmla="*/ 3681132 h 3784177"/>
              <a:gd name="connsiteX61" fmla="*/ 3516210 w 8037833"/>
              <a:gd name="connsiteY61" fmla="*/ 3656091 h 3784177"/>
              <a:gd name="connsiteX62" fmla="*/ 3373519 w 8037833"/>
              <a:gd name="connsiteY62" fmla="*/ 3665785 h 3784177"/>
              <a:gd name="connsiteX63" fmla="*/ 3114267 w 8037833"/>
              <a:gd name="connsiteY63" fmla="*/ 3638983 h 3784177"/>
              <a:gd name="connsiteX64" fmla="*/ 3025324 w 8037833"/>
              <a:gd name="connsiteY64" fmla="*/ 3636584 h 3784177"/>
              <a:gd name="connsiteX65" fmla="*/ 2965734 w 8037833"/>
              <a:gd name="connsiteY65" fmla="*/ 3635676 h 3784177"/>
              <a:gd name="connsiteX66" fmla="*/ 2961603 w 8037833"/>
              <a:gd name="connsiteY66" fmla="*/ 3638221 h 3784177"/>
              <a:gd name="connsiteX67" fmla="*/ 2944959 w 8037833"/>
              <a:gd name="connsiteY67" fmla="*/ 3639723 h 3784177"/>
              <a:gd name="connsiteX68" fmla="*/ 2940402 w 8037833"/>
              <a:gd name="connsiteY68" fmla="*/ 3651000 h 3784177"/>
              <a:gd name="connsiteX69" fmla="*/ 2884777 w 8037833"/>
              <a:gd name="connsiteY69" fmla="*/ 3660775 h 3784177"/>
              <a:gd name="connsiteX70" fmla="*/ 2739034 w 8037833"/>
              <a:gd name="connsiteY70" fmla="*/ 3647396 h 3784177"/>
              <a:gd name="connsiteX71" fmla="*/ 2651827 w 8037833"/>
              <a:gd name="connsiteY71" fmla="*/ 3646306 h 3784177"/>
              <a:gd name="connsiteX72" fmla="*/ 2618680 w 8037833"/>
              <a:gd name="connsiteY72" fmla="*/ 3656755 h 3784177"/>
              <a:gd name="connsiteX73" fmla="*/ 2572404 w 8037833"/>
              <a:gd name="connsiteY73" fmla="*/ 3664043 h 3784177"/>
              <a:gd name="connsiteX74" fmla="*/ 2423704 w 8037833"/>
              <a:gd name="connsiteY74" fmla="*/ 3658079 h 3784177"/>
              <a:gd name="connsiteX75" fmla="*/ 2301172 w 8037833"/>
              <a:gd name="connsiteY75" fmla="*/ 3663053 h 3784177"/>
              <a:gd name="connsiteX76" fmla="*/ 2258745 w 8037833"/>
              <a:gd name="connsiteY76" fmla="*/ 3673229 h 3784177"/>
              <a:gd name="connsiteX77" fmla="*/ 2082844 w 8037833"/>
              <a:gd name="connsiteY77" fmla="*/ 3645349 h 3784177"/>
              <a:gd name="connsiteX78" fmla="*/ 1938480 w 8037833"/>
              <a:gd name="connsiteY78" fmla="*/ 3601439 h 3784177"/>
              <a:gd name="connsiteX79" fmla="*/ 1900166 w 8037833"/>
              <a:gd name="connsiteY79" fmla="*/ 3609358 h 3784177"/>
              <a:gd name="connsiteX80" fmla="*/ 1704758 w 8037833"/>
              <a:gd name="connsiteY80" fmla="*/ 3637625 h 3784177"/>
              <a:gd name="connsiteX81" fmla="*/ 1664576 w 8037833"/>
              <a:gd name="connsiteY81" fmla="*/ 3638572 h 3784177"/>
              <a:gd name="connsiteX82" fmla="*/ 1577459 w 8037833"/>
              <a:gd name="connsiteY82" fmla="*/ 3658824 h 3784177"/>
              <a:gd name="connsiteX83" fmla="*/ 1527269 w 8037833"/>
              <a:gd name="connsiteY83" fmla="*/ 3663088 h 3784177"/>
              <a:gd name="connsiteX84" fmla="*/ 1390118 w 8037833"/>
              <a:gd name="connsiteY84" fmla="*/ 3682789 h 3784177"/>
              <a:gd name="connsiteX85" fmla="*/ 1268521 w 8037833"/>
              <a:gd name="connsiteY85" fmla="*/ 3713114 h 3784177"/>
              <a:gd name="connsiteX86" fmla="*/ 1186863 w 8037833"/>
              <a:gd name="connsiteY86" fmla="*/ 3736384 h 3784177"/>
              <a:gd name="connsiteX87" fmla="*/ 1073929 w 8037833"/>
              <a:gd name="connsiteY87" fmla="*/ 3776166 h 3784177"/>
              <a:gd name="connsiteX88" fmla="*/ 1039167 w 8037833"/>
              <a:gd name="connsiteY88" fmla="*/ 3784177 h 3784177"/>
              <a:gd name="connsiteX89" fmla="*/ 989223 w 8037833"/>
              <a:gd name="connsiteY89" fmla="*/ 3770303 h 3784177"/>
              <a:gd name="connsiteX90" fmla="*/ 907906 w 8037833"/>
              <a:gd name="connsiteY90" fmla="*/ 3757678 h 3784177"/>
              <a:gd name="connsiteX91" fmla="*/ 833137 w 8037833"/>
              <a:gd name="connsiteY91" fmla="*/ 3744175 h 3784177"/>
              <a:gd name="connsiteX92" fmla="*/ 742042 w 8037833"/>
              <a:gd name="connsiteY92" fmla="*/ 3747612 h 3784177"/>
              <a:gd name="connsiteX93" fmla="*/ 659460 w 8037833"/>
              <a:gd name="connsiteY93" fmla="*/ 3740429 h 3784177"/>
              <a:gd name="connsiteX94" fmla="*/ 556552 w 8037833"/>
              <a:gd name="connsiteY94" fmla="*/ 3739124 h 3784177"/>
              <a:gd name="connsiteX95" fmla="*/ 385384 w 8037833"/>
              <a:gd name="connsiteY95" fmla="*/ 3726388 h 3784177"/>
              <a:gd name="connsiteX96" fmla="*/ 339711 w 8037833"/>
              <a:gd name="connsiteY96" fmla="*/ 3718242 h 3784177"/>
              <a:gd name="connsiteX97" fmla="*/ 222239 w 8037833"/>
              <a:gd name="connsiteY97" fmla="*/ 3672335 h 3784177"/>
              <a:gd name="connsiteX98" fmla="*/ 163578 w 8037833"/>
              <a:gd name="connsiteY98" fmla="*/ 3656292 h 3784177"/>
              <a:gd name="connsiteX99" fmla="*/ 72220 w 8037833"/>
              <a:gd name="connsiteY99" fmla="*/ 3645272 h 3784177"/>
              <a:gd name="connsiteX100" fmla="*/ 44395 w 8037833"/>
              <a:gd name="connsiteY100" fmla="*/ 3639455 h 3784177"/>
              <a:gd name="connsiteX101" fmla="*/ 1962 w 8037833"/>
              <a:gd name="connsiteY101" fmla="*/ 3635948 h 3784177"/>
              <a:gd name="connsiteX102" fmla="*/ 0 w 8037833"/>
              <a:gd name="connsiteY102" fmla="*/ 3635261 h 3784177"/>
              <a:gd name="connsiteX103" fmla="*/ 0 w 8037833"/>
              <a:gd name="connsiteY103"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3273 w 8037833"/>
              <a:gd name="connsiteY4" fmla="*/ 3143820 h 3784177"/>
              <a:gd name="connsiteX5" fmla="*/ 7725050 w 8037833"/>
              <a:gd name="connsiteY5" fmla="*/ 3176697 h 3784177"/>
              <a:gd name="connsiteX6" fmla="*/ 7576893 w 8037833"/>
              <a:gd name="connsiteY6" fmla="*/ 3201588 h 3784177"/>
              <a:gd name="connsiteX7" fmla="*/ 7394769 w 8037833"/>
              <a:gd name="connsiteY7" fmla="*/ 3276296 h 3784177"/>
              <a:gd name="connsiteX8" fmla="*/ 7293055 w 8037833"/>
              <a:gd name="connsiteY8" fmla="*/ 3276425 h 3784177"/>
              <a:gd name="connsiteX9" fmla="*/ 7225028 w 8037833"/>
              <a:gd name="connsiteY9" fmla="*/ 3269266 h 3784177"/>
              <a:gd name="connsiteX10" fmla="*/ 7180777 w 8037833"/>
              <a:gd name="connsiteY10" fmla="*/ 3262890 h 3784177"/>
              <a:gd name="connsiteX11" fmla="*/ 7146896 w 8037833"/>
              <a:gd name="connsiteY11" fmla="*/ 3256975 h 3784177"/>
              <a:gd name="connsiteX12" fmla="*/ 7101771 w 8037833"/>
              <a:gd name="connsiteY12" fmla="*/ 3257015 h 3784177"/>
              <a:gd name="connsiteX13" fmla="*/ 7028065 w 8037833"/>
              <a:gd name="connsiteY13" fmla="*/ 3312694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26982 w 8037833"/>
              <a:gd name="connsiteY18" fmla="*/ 3395855 h 3784177"/>
              <a:gd name="connsiteX19" fmla="*/ 6352283 w 8037833"/>
              <a:gd name="connsiteY19" fmla="*/ 3374762 h 3784177"/>
              <a:gd name="connsiteX20" fmla="*/ 6151276 w 8037833"/>
              <a:gd name="connsiteY20" fmla="*/ 3366439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5034489 w 8037833"/>
              <a:gd name="connsiteY32" fmla="*/ 3483520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53651 w 8037833"/>
              <a:gd name="connsiteY47" fmla="*/ 3706181 h 3784177"/>
              <a:gd name="connsiteX48" fmla="*/ 4071732 w 8037833"/>
              <a:gd name="connsiteY48" fmla="*/ 3732513 h 3784177"/>
              <a:gd name="connsiteX49" fmla="*/ 4045924 w 8037833"/>
              <a:gd name="connsiteY49" fmla="*/ 3739404 h 3784177"/>
              <a:gd name="connsiteX50" fmla="*/ 4032171 w 8037833"/>
              <a:gd name="connsiteY50" fmla="*/ 3745523 h 3784177"/>
              <a:gd name="connsiteX51" fmla="*/ 4011556 w 8037833"/>
              <a:gd name="connsiteY51" fmla="*/ 3729673 h 3784177"/>
              <a:gd name="connsiteX52" fmla="*/ 3985774 w 8037833"/>
              <a:gd name="connsiteY52" fmla="*/ 3736547 h 3784177"/>
              <a:gd name="connsiteX53" fmla="*/ 3979769 w 8037833"/>
              <a:gd name="connsiteY53" fmla="*/ 3738769 h 3784177"/>
              <a:gd name="connsiteX54" fmla="*/ 3934671 w 8037833"/>
              <a:gd name="connsiteY54" fmla="*/ 3723339 h 3784177"/>
              <a:gd name="connsiteX55" fmla="*/ 3930274 w 8037833"/>
              <a:gd name="connsiteY55" fmla="*/ 3717148 h 3784177"/>
              <a:gd name="connsiteX56" fmla="*/ 3907660 w 8037833"/>
              <a:gd name="connsiteY56" fmla="*/ 3714456 h 3784177"/>
              <a:gd name="connsiteX57" fmla="*/ 3905087 w 8037833"/>
              <a:gd name="connsiteY57" fmla="*/ 3716098 h 3784177"/>
              <a:gd name="connsiteX58" fmla="*/ 3886347 w 8037833"/>
              <a:gd name="connsiteY58" fmla="*/ 3706620 h 3784177"/>
              <a:gd name="connsiteX59" fmla="*/ 3811197 w 8037833"/>
              <a:gd name="connsiteY59" fmla="*/ 3689905 h 3784177"/>
              <a:gd name="connsiteX60" fmla="*/ 3666696 w 8037833"/>
              <a:gd name="connsiteY60" fmla="*/ 3681132 h 3784177"/>
              <a:gd name="connsiteX61" fmla="*/ 3516210 w 8037833"/>
              <a:gd name="connsiteY61" fmla="*/ 3656091 h 3784177"/>
              <a:gd name="connsiteX62" fmla="*/ 3373519 w 8037833"/>
              <a:gd name="connsiteY62" fmla="*/ 3665785 h 3784177"/>
              <a:gd name="connsiteX63" fmla="*/ 3114267 w 8037833"/>
              <a:gd name="connsiteY63" fmla="*/ 3638983 h 3784177"/>
              <a:gd name="connsiteX64" fmla="*/ 3025324 w 8037833"/>
              <a:gd name="connsiteY64" fmla="*/ 3636584 h 3784177"/>
              <a:gd name="connsiteX65" fmla="*/ 2965734 w 8037833"/>
              <a:gd name="connsiteY65" fmla="*/ 3635676 h 3784177"/>
              <a:gd name="connsiteX66" fmla="*/ 2961603 w 8037833"/>
              <a:gd name="connsiteY66" fmla="*/ 3638221 h 3784177"/>
              <a:gd name="connsiteX67" fmla="*/ 2944959 w 8037833"/>
              <a:gd name="connsiteY67" fmla="*/ 3639723 h 3784177"/>
              <a:gd name="connsiteX68" fmla="*/ 2940402 w 8037833"/>
              <a:gd name="connsiteY68" fmla="*/ 3651000 h 3784177"/>
              <a:gd name="connsiteX69" fmla="*/ 2884777 w 8037833"/>
              <a:gd name="connsiteY69" fmla="*/ 3660775 h 3784177"/>
              <a:gd name="connsiteX70" fmla="*/ 2762769 w 8037833"/>
              <a:gd name="connsiteY70" fmla="*/ 3651848 h 3784177"/>
              <a:gd name="connsiteX71" fmla="*/ 2651827 w 8037833"/>
              <a:gd name="connsiteY71" fmla="*/ 3646306 h 3784177"/>
              <a:gd name="connsiteX72" fmla="*/ 2618680 w 8037833"/>
              <a:gd name="connsiteY72" fmla="*/ 3656755 h 3784177"/>
              <a:gd name="connsiteX73" fmla="*/ 2572404 w 8037833"/>
              <a:gd name="connsiteY73" fmla="*/ 3664043 h 3784177"/>
              <a:gd name="connsiteX74" fmla="*/ 2423704 w 8037833"/>
              <a:gd name="connsiteY74" fmla="*/ 3658079 h 3784177"/>
              <a:gd name="connsiteX75" fmla="*/ 2301172 w 8037833"/>
              <a:gd name="connsiteY75" fmla="*/ 3663053 h 3784177"/>
              <a:gd name="connsiteX76" fmla="*/ 2258745 w 8037833"/>
              <a:gd name="connsiteY76" fmla="*/ 3673229 h 3784177"/>
              <a:gd name="connsiteX77" fmla="*/ 2082844 w 8037833"/>
              <a:gd name="connsiteY77" fmla="*/ 3645349 h 3784177"/>
              <a:gd name="connsiteX78" fmla="*/ 1938480 w 8037833"/>
              <a:gd name="connsiteY78" fmla="*/ 3601439 h 3784177"/>
              <a:gd name="connsiteX79" fmla="*/ 1900166 w 8037833"/>
              <a:gd name="connsiteY79" fmla="*/ 3609358 h 3784177"/>
              <a:gd name="connsiteX80" fmla="*/ 1704758 w 8037833"/>
              <a:gd name="connsiteY80" fmla="*/ 3637625 h 3784177"/>
              <a:gd name="connsiteX81" fmla="*/ 1664576 w 8037833"/>
              <a:gd name="connsiteY81" fmla="*/ 3638572 h 3784177"/>
              <a:gd name="connsiteX82" fmla="*/ 1577459 w 8037833"/>
              <a:gd name="connsiteY82" fmla="*/ 3658824 h 3784177"/>
              <a:gd name="connsiteX83" fmla="*/ 1527269 w 8037833"/>
              <a:gd name="connsiteY83" fmla="*/ 3663088 h 3784177"/>
              <a:gd name="connsiteX84" fmla="*/ 1390118 w 8037833"/>
              <a:gd name="connsiteY84" fmla="*/ 3682789 h 3784177"/>
              <a:gd name="connsiteX85" fmla="*/ 1268521 w 8037833"/>
              <a:gd name="connsiteY85" fmla="*/ 3713114 h 3784177"/>
              <a:gd name="connsiteX86" fmla="*/ 1186863 w 8037833"/>
              <a:gd name="connsiteY86" fmla="*/ 3736384 h 3784177"/>
              <a:gd name="connsiteX87" fmla="*/ 1073929 w 8037833"/>
              <a:gd name="connsiteY87" fmla="*/ 3776166 h 3784177"/>
              <a:gd name="connsiteX88" fmla="*/ 1039167 w 8037833"/>
              <a:gd name="connsiteY88" fmla="*/ 3784177 h 3784177"/>
              <a:gd name="connsiteX89" fmla="*/ 989223 w 8037833"/>
              <a:gd name="connsiteY89" fmla="*/ 3770303 h 3784177"/>
              <a:gd name="connsiteX90" fmla="*/ 907906 w 8037833"/>
              <a:gd name="connsiteY90" fmla="*/ 3757678 h 3784177"/>
              <a:gd name="connsiteX91" fmla="*/ 833137 w 8037833"/>
              <a:gd name="connsiteY91" fmla="*/ 3744175 h 3784177"/>
              <a:gd name="connsiteX92" fmla="*/ 742042 w 8037833"/>
              <a:gd name="connsiteY92" fmla="*/ 3747612 h 3784177"/>
              <a:gd name="connsiteX93" fmla="*/ 659460 w 8037833"/>
              <a:gd name="connsiteY93" fmla="*/ 3740429 h 3784177"/>
              <a:gd name="connsiteX94" fmla="*/ 556552 w 8037833"/>
              <a:gd name="connsiteY94" fmla="*/ 3739124 h 3784177"/>
              <a:gd name="connsiteX95" fmla="*/ 385384 w 8037833"/>
              <a:gd name="connsiteY95" fmla="*/ 3726388 h 3784177"/>
              <a:gd name="connsiteX96" fmla="*/ 339711 w 8037833"/>
              <a:gd name="connsiteY96" fmla="*/ 3718242 h 3784177"/>
              <a:gd name="connsiteX97" fmla="*/ 222239 w 8037833"/>
              <a:gd name="connsiteY97" fmla="*/ 3672335 h 3784177"/>
              <a:gd name="connsiteX98" fmla="*/ 163578 w 8037833"/>
              <a:gd name="connsiteY98" fmla="*/ 3656292 h 3784177"/>
              <a:gd name="connsiteX99" fmla="*/ 72220 w 8037833"/>
              <a:gd name="connsiteY99" fmla="*/ 3645272 h 3784177"/>
              <a:gd name="connsiteX100" fmla="*/ 44395 w 8037833"/>
              <a:gd name="connsiteY100" fmla="*/ 3639455 h 3784177"/>
              <a:gd name="connsiteX101" fmla="*/ 1962 w 8037833"/>
              <a:gd name="connsiteY101" fmla="*/ 3635948 h 3784177"/>
              <a:gd name="connsiteX102" fmla="*/ 0 w 8037833"/>
              <a:gd name="connsiteY102" fmla="*/ 3635261 h 3784177"/>
              <a:gd name="connsiteX103" fmla="*/ 0 w 8037833"/>
              <a:gd name="connsiteY103"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3273 w 8037833"/>
              <a:gd name="connsiteY4" fmla="*/ 3143820 h 3784177"/>
              <a:gd name="connsiteX5" fmla="*/ 7725050 w 8037833"/>
              <a:gd name="connsiteY5" fmla="*/ 3176697 h 3784177"/>
              <a:gd name="connsiteX6" fmla="*/ 7576893 w 8037833"/>
              <a:gd name="connsiteY6" fmla="*/ 3201588 h 3784177"/>
              <a:gd name="connsiteX7" fmla="*/ 7394769 w 8037833"/>
              <a:gd name="connsiteY7" fmla="*/ 3276296 h 3784177"/>
              <a:gd name="connsiteX8" fmla="*/ 7293055 w 8037833"/>
              <a:gd name="connsiteY8" fmla="*/ 3276425 h 3784177"/>
              <a:gd name="connsiteX9" fmla="*/ 7225028 w 8037833"/>
              <a:gd name="connsiteY9" fmla="*/ 3269266 h 3784177"/>
              <a:gd name="connsiteX10" fmla="*/ 7180777 w 8037833"/>
              <a:gd name="connsiteY10" fmla="*/ 3262890 h 3784177"/>
              <a:gd name="connsiteX11" fmla="*/ 7146896 w 8037833"/>
              <a:gd name="connsiteY11" fmla="*/ 3256975 h 3784177"/>
              <a:gd name="connsiteX12" fmla="*/ 7101771 w 8037833"/>
              <a:gd name="connsiteY12" fmla="*/ 3257015 h 3784177"/>
              <a:gd name="connsiteX13" fmla="*/ 7028065 w 8037833"/>
              <a:gd name="connsiteY13" fmla="*/ 3312694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26982 w 8037833"/>
              <a:gd name="connsiteY18" fmla="*/ 3395855 h 3784177"/>
              <a:gd name="connsiteX19" fmla="*/ 6352283 w 8037833"/>
              <a:gd name="connsiteY19" fmla="*/ 3374762 h 3784177"/>
              <a:gd name="connsiteX20" fmla="*/ 6151276 w 8037833"/>
              <a:gd name="connsiteY20" fmla="*/ 3366439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5034489 w 8037833"/>
              <a:gd name="connsiteY32" fmla="*/ 3483520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53651 w 8037833"/>
              <a:gd name="connsiteY47" fmla="*/ 3706181 h 3784177"/>
              <a:gd name="connsiteX48" fmla="*/ 4071732 w 8037833"/>
              <a:gd name="connsiteY48" fmla="*/ 3732513 h 3784177"/>
              <a:gd name="connsiteX49" fmla="*/ 4045924 w 8037833"/>
              <a:gd name="connsiteY49" fmla="*/ 3739404 h 3784177"/>
              <a:gd name="connsiteX50" fmla="*/ 4032171 w 8037833"/>
              <a:gd name="connsiteY50" fmla="*/ 3745523 h 3784177"/>
              <a:gd name="connsiteX51" fmla="*/ 4011556 w 8037833"/>
              <a:gd name="connsiteY51" fmla="*/ 3729673 h 3784177"/>
              <a:gd name="connsiteX52" fmla="*/ 3985774 w 8037833"/>
              <a:gd name="connsiteY52" fmla="*/ 3736547 h 3784177"/>
              <a:gd name="connsiteX53" fmla="*/ 3979769 w 8037833"/>
              <a:gd name="connsiteY53" fmla="*/ 3738769 h 3784177"/>
              <a:gd name="connsiteX54" fmla="*/ 3934671 w 8037833"/>
              <a:gd name="connsiteY54" fmla="*/ 3723339 h 3784177"/>
              <a:gd name="connsiteX55" fmla="*/ 3930274 w 8037833"/>
              <a:gd name="connsiteY55" fmla="*/ 3717148 h 3784177"/>
              <a:gd name="connsiteX56" fmla="*/ 3907660 w 8037833"/>
              <a:gd name="connsiteY56" fmla="*/ 3714456 h 3784177"/>
              <a:gd name="connsiteX57" fmla="*/ 3905087 w 8037833"/>
              <a:gd name="connsiteY57" fmla="*/ 3716098 h 3784177"/>
              <a:gd name="connsiteX58" fmla="*/ 3886347 w 8037833"/>
              <a:gd name="connsiteY58" fmla="*/ 3706620 h 3784177"/>
              <a:gd name="connsiteX59" fmla="*/ 3811197 w 8037833"/>
              <a:gd name="connsiteY59" fmla="*/ 3689905 h 3784177"/>
              <a:gd name="connsiteX60" fmla="*/ 3666696 w 8037833"/>
              <a:gd name="connsiteY60" fmla="*/ 3681132 h 3784177"/>
              <a:gd name="connsiteX61" fmla="*/ 3516210 w 8037833"/>
              <a:gd name="connsiteY61" fmla="*/ 3656091 h 3784177"/>
              <a:gd name="connsiteX62" fmla="*/ 3373519 w 8037833"/>
              <a:gd name="connsiteY62" fmla="*/ 3665785 h 3784177"/>
              <a:gd name="connsiteX63" fmla="*/ 3114267 w 8037833"/>
              <a:gd name="connsiteY63" fmla="*/ 3638983 h 3784177"/>
              <a:gd name="connsiteX64" fmla="*/ 3025324 w 8037833"/>
              <a:gd name="connsiteY64" fmla="*/ 3636584 h 3784177"/>
              <a:gd name="connsiteX65" fmla="*/ 2965734 w 8037833"/>
              <a:gd name="connsiteY65" fmla="*/ 3635676 h 3784177"/>
              <a:gd name="connsiteX66" fmla="*/ 2961603 w 8037833"/>
              <a:gd name="connsiteY66" fmla="*/ 3638221 h 3784177"/>
              <a:gd name="connsiteX67" fmla="*/ 2944959 w 8037833"/>
              <a:gd name="connsiteY67" fmla="*/ 3639723 h 3784177"/>
              <a:gd name="connsiteX68" fmla="*/ 2940402 w 8037833"/>
              <a:gd name="connsiteY68" fmla="*/ 3651000 h 3784177"/>
              <a:gd name="connsiteX69" fmla="*/ 2884777 w 8037833"/>
              <a:gd name="connsiteY69" fmla="*/ 3660775 h 3784177"/>
              <a:gd name="connsiteX70" fmla="*/ 2750902 w 8037833"/>
              <a:gd name="connsiteY70" fmla="*/ 3665203 h 3784177"/>
              <a:gd name="connsiteX71" fmla="*/ 2651827 w 8037833"/>
              <a:gd name="connsiteY71" fmla="*/ 3646306 h 3784177"/>
              <a:gd name="connsiteX72" fmla="*/ 2618680 w 8037833"/>
              <a:gd name="connsiteY72" fmla="*/ 3656755 h 3784177"/>
              <a:gd name="connsiteX73" fmla="*/ 2572404 w 8037833"/>
              <a:gd name="connsiteY73" fmla="*/ 3664043 h 3784177"/>
              <a:gd name="connsiteX74" fmla="*/ 2423704 w 8037833"/>
              <a:gd name="connsiteY74" fmla="*/ 3658079 h 3784177"/>
              <a:gd name="connsiteX75" fmla="*/ 2301172 w 8037833"/>
              <a:gd name="connsiteY75" fmla="*/ 3663053 h 3784177"/>
              <a:gd name="connsiteX76" fmla="*/ 2258745 w 8037833"/>
              <a:gd name="connsiteY76" fmla="*/ 3673229 h 3784177"/>
              <a:gd name="connsiteX77" fmla="*/ 2082844 w 8037833"/>
              <a:gd name="connsiteY77" fmla="*/ 3645349 h 3784177"/>
              <a:gd name="connsiteX78" fmla="*/ 1938480 w 8037833"/>
              <a:gd name="connsiteY78" fmla="*/ 3601439 h 3784177"/>
              <a:gd name="connsiteX79" fmla="*/ 1900166 w 8037833"/>
              <a:gd name="connsiteY79" fmla="*/ 3609358 h 3784177"/>
              <a:gd name="connsiteX80" fmla="*/ 1704758 w 8037833"/>
              <a:gd name="connsiteY80" fmla="*/ 3637625 h 3784177"/>
              <a:gd name="connsiteX81" fmla="*/ 1664576 w 8037833"/>
              <a:gd name="connsiteY81" fmla="*/ 3638572 h 3784177"/>
              <a:gd name="connsiteX82" fmla="*/ 1577459 w 8037833"/>
              <a:gd name="connsiteY82" fmla="*/ 3658824 h 3784177"/>
              <a:gd name="connsiteX83" fmla="*/ 1527269 w 8037833"/>
              <a:gd name="connsiteY83" fmla="*/ 3663088 h 3784177"/>
              <a:gd name="connsiteX84" fmla="*/ 1390118 w 8037833"/>
              <a:gd name="connsiteY84" fmla="*/ 3682789 h 3784177"/>
              <a:gd name="connsiteX85" fmla="*/ 1268521 w 8037833"/>
              <a:gd name="connsiteY85" fmla="*/ 3713114 h 3784177"/>
              <a:gd name="connsiteX86" fmla="*/ 1186863 w 8037833"/>
              <a:gd name="connsiteY86" fmla="*/ 3736384 h 3784177"/>
              <a:gd name="connsiteX87" fmla="*/ 1073929 w 8037833"/>
              <a:gd name="connsiteY87" fmla="*/ 3776166 h 3784177"/>
              <a:gd name="connsiteX88" fmla="*/ 1039167 w 8037833"/>
              <a:gd name="connsiteY88" fmla="*/ 3784177 h 3784177"/>
              <a:gd name="connsiteX89" fmla="*/ 989223 w 8037833"/>
              <a:gd name="connsiteY89" fmla="*/ 3770303 h 3784177"/>
              <a:gd name="connsiteX90" fmla="*/ 907906 w 8037833"/>
              <a:gd name="connsiteY90" fmla="*/ 3757678 h 3784177"/>
              <a:gd name="connsiteX91" fmla="*/ 833137 w 8037833"/>
              <a:gd name="connsiteY91" fmla="*/ 3744175 h 3784177"/>
              <a:gd name="connsiteX92" fmla="*/ 742042 w 8037833"/>
              <a:gd name="connsiteY92" fmla="*/ 3747612 h 3784177"/>
              <a:gd name="connsiteX93" fmla="*/ 659460 w 8037833"/>
              <a:gd name="connsiteY93" fmla="*/ 3740429 h 3784177"/>
              <a:gd name="connsiteX94" fmla="*/ 556552 w 8037833"/>
              <a:gd name="connsiteY94" fmla="*/ 3739124 h 3784177"/>
              <a:gd name="connsiteX95" fmla="*/ 385384 w 8037833"/>
              <a:gd name="connsiteY95" fmla="*/ 3726388 h 3784177"/>
              <a:gd name="connsiteX96" fmla="*/ 339711 w 8037833"/>
              <a:gd name="connsiteY96" fmla="*/ 3718242 h 3784177"/>
              <a:gd name="connsiteX97" fmla="*/ 222239 w 8037833"/>
              <a:gd name="connsiteY97" fmla="*/ 3672335 h 3784177"/>
              <a:gd name="connsiteX98" fmla="*/ 163578 w 8037833"/>
              <a:gd name="connsiteY98" fmla="*/ 3656292 h 3784177"/>
              <a:gd name="connsiteX99" fmla="*/ 72220 w 8037833"/>
              <a:gd name="connsiteY99" fmla="*/ 3645272 h 3784177"/>
              <a:gd name="connsiteX100" fmla="*/ 44395 w 8037833"/>
              <a:gd name="connsiteY100" fmla="*/ 3639455 h 3784177"/>
              <a:gd name="connsiteX101" fmla="*/ 1962 w 8037833"/>
              <a:gd name="connsiteY101" fmla="*/ 3635948 h 3784177"/>
              <a:gd name="connsiteX102" fmla="*/ 0 w 8037833"/>
              <a:gd name="connsiteY102" fmla="*/ 3635261 h 3784177"/>
              <a:gd name="connsiteX103" fmla="*/ 0 w 8037833"/>
              <a:gd name="connsiteY103"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3273 w 8037833"/>
              <a:gd name="connsiteY4" fmla="*/ 3143820 h 3784177"/>
              <a:gd name="connsiteX5" fmla="*/ 7725050 w 8037833"/>
              <a:gd name="connsiteY5" fmla="*/ 3176697 h 3784177"/>
              <a:gd name="connsiteX6" fmla="*/ 7576893 w 8037833"/>
              <a:gd name="connsiteY6" fmla="*/ 3201588 h 3784177"/>
              <a:gd name="connsiteX7" fmla="*/ 7394769 w 8037833"/>
              <a:gd name="connsiteY7" fmla="*/ 3276296 h 3784177"/>
              <a:gd name="connsiteX8" fmla="*/ 7293055 w 8037833"/>
              <a:gd name="connsiteY8" fmla="*/ 3276425 h 3784177"/>
              <a:gd name="connsiteX9" fmla="*/ 7225028 w 8037833"/>
              <a:gd name="connsiteY9" fmla="*/ 3269266 h 3784177"/>
              <a:gd name="connsiteX10" fmla="*/ 7180777 w 8037833"/>
              <a:gd name="connsiteY10" fmla="*/ 3262890 h 3784177"/>
              <a:gd name="connsiteX11" fmla="*/ 7146896 w 8037833"/>
              <a:gd name="connsiteY11" fmla="*/ 3256975 h 3784177"/>
              <a:gd name="connsiteX12" fmla="*/ 7101771 w 8037833"/>
              <a:gd name="connsiteY12" fmla="*/ 3257015 h 3784177"/>
              <a:gd name="connsiteX13" fmla="*/ 7028065 w 8037833"/>
              <a:gd name="connsiteY13" fmla="*/ 3312694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26982 w 8037833"/>
              <a:gd name="connsiteY18" fmla="*/ 3395855 h 3784177"/>
              <a:gd name="connsiteX19" fmla="*/ 6352283 w 8037833"/>
              <a:gd name="connsiteY19" fmla="*/ 3374762 h 3784177"/>
              <a:gd name="connsiteX20" fmla="*/ 6151276 w 8037833"/>
              <a:gd name="connsiteY20" fmla="*/ 3366439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5034489 w 8037833"/>
              <a:gd name="connsiteY32" fmla="*/ 3483520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53651 w 8037833"/>
              <a:gd name="connsiteY47" fmla="*/ 3706181 h 3784177"/>
              <a:gd name="connsiteX48" fmla="*/ 4071732 w 8037833"/>
              <a:gd name="connsiteY48" fmla="*/ 3732513 h 3784177"/>
              <a:gd name="connsiteX49" fmla="*/ 4045924 w 8037833"/>
              <a:gd name="connsiteY49" fmla="*/ 3739404 h 3784177"/>
              <a:gd name="connsiteX50" fmla="*/ 4032171 w 8037833"/>
              <a:gd name="connsiteY50" fmla="*/ 3745523 h 3784177"/>
              <a:gd name="connsiteX51" fmla="*/ 4011556 w 8037833"/>
              <a:gd name="connsiteY51" fmla="*/ 3729673 h 3784177"/>
              <a:gd name="connsiteX52" fmla="*/ 3985774 w 8037833"/>
              <a:gd name="connsiteY52" fmla="*/ 3736547 h 3784177"/>
              <a:gd name="connsiteX53" fmla="*/ 3979769 w 8037833"/>
              <a:gd name="connsiteY53" fmla="*/ 3738769 h 3784177"/>
              <a:gd name="connsiteX54" fmla="*/ 3934671 w 8037833"/>
              <a:gd name="connsiteY54" fmla="*/ 3723339 h 3784177"/>
              <a:gd name="connsiteX55" fmla="*/ 3930274 w 8037833"/>
              <a:gd name="connsiteY55" fmla="*/ 3717148 h 3784177"/>
              <a:gd name="connsiteX56" fmla="*/ 3907660 w 8037833"/>
              <a:gd name="connsiteY56" fmla="*/ 3714456 h 3784177"/>
              <a:gd name="connsiteX57" fmla="*/ 3905087 w 8037833"/>
              <a:gd name="connsiteY57" fmla="*/ 3716098 h 3784177"/>
              <a:gd name="connsiteX58" fmla="*/ 3886347 w 8037833"/>
              <a:gd name="connsiteY58" fmla="*/ 3706620 h 3784177"/>
              <a:gd name="connsiteX59" fmla="*/ 3811197 w 8037833"/>
              <a:gd name="connsiteY59" fmla="*/ 3689905 h 3784177"/>
              <a:gd name="connsiteX60" fmla="*/ 3666696 w 8037833"/>
              <a:gd name="connsiteY60" fmla="*/ 3681132 h 3784177"/>
              <a:gd name="connsiteX61" fmla="*/ 3516210 w 8037833"/>
              <a:gd name="connsiteY61" fmla="*/ 3656091 h 3784177"/>
              <a:gd name="connsiteX62" fmla="*/ 3373519 w 8037833"/>
              <a:gd name="connsiteY62" fmla="*/ 3665785 h 3784177"/>
              <a:gd name="connsiteX63" fmla="*/ 3114267 w 8037833"/>
              <a:gd name="connsiteY63" fmla="*/ 3638983 h 3784177"/>
              <a:gd name="connsiteX64" fmla="*/ 3025324 w 8037833"/>
              <a:gd name="connsiteY64" fmla="*/ 3636584 h 3784177"/>
              <a:gd name="connsiteX65" fmla="*/ 2965734 w 8037833"/>
              <a:gd name="connsiteY65" fmla="*/ 3635676 h 3784177"/>
              <a:gd name="connsiteX66" fmla="*/ 2961603 w 8037833"/>
              <a:gd name="connsiteY66" fmla="*/ 3638221 h 3784177"/>
              <a:gd name="connsiteX67" fmla="*/ 2944959 w 8037833"/>
              <a:gd name="connsiteY67" fmla="*/ 3639723 h 3784177"/>
              <a:gd name="connsiteX68" fmla="*/ 2940402 w 8037833"/>
              <a:gd name="connsiteY68" fmla="*/ 3651000 h 3784177"/>
              <a:gd name="connsiteX69" fmla="*/ 2884777 w 8037833"/>
              <a:gd name="connsiteY69" fmla="*/ 3660775 h 3784177"/>
              <a:gd name="connsiteX70" fmla="*/ 2750902 w 8037833"/>
              <a:gd name="connsiteY70" fmla="*/ 3665203 h 3784177"/>
              <a:gd name="connsiteX71" fmla="*/ 2651827 w 8037833"/>
              <a:gd name="connsiteY71" fmla="*/ 3646306 h 3784177"/>
              <a:gd name="connsiteX72" fmla="*/ 2618680 w 8037833"/>
              <a:gd name="connsiteY72" fmla="*/ 3656755 h 3784177"/>
              <a:gd name="connsiteX73" fmla="*/ 2572404 w 8037833"/>
              <a:gd name="connsiteY73" fmla="*/ 3664043 h 3784177"/>
              <a:gd name="connsiteX74" fmla="*/ 2423704 w 8037833"/>
              <a:gd name="connsiteY74" fmla="*/ 3658079 h 3784177"/>
              <a:gd name="connsiteX75" fmla="*/ 2301172 w 8037833"/>
              <a:gd name="connsiteY75" fmla="*/ 3663053 h 3784177"/>
              <a:gd name="connsiteX76" fmla="*/ 2258745 w 8037833"/>
              <a:gd name="connsiteY76" fmla="*/ 3673229 h 3784177"/>
              <a:gd name="connsiteX77" fmla="*/ 2082844 w 8037833"/>
              <a:gd name="connsiteY77" fmla="*/ 3645349 h 3784177"/>
              <a:gd name="connsiteX78" fmla="*/ 1938480 w 8037833"/>
              <a:gd name="connsiteY78" fmla="*/ 3601439 h 3784177"/>
              <a:gd name="connsiteX79" fmla="*/ 1900166 w 8037833"/>
              <a:gd name="connsiteY79" fmla="*/ 3609358 h 3784177"/>
              <a:gd name="connsiteX80" fmla="*/ 1704758 w 8037833"/>
              <a:gd name="connsiteY80" fmla="*/ 3637625 h 3784177"/>
              <a:gd name="connsiteX81" fmla="*/ 1664576 w 8037833"/>
              <a:gd name="connsiteY81" fmla="*/ 3638572 h 3784177"/>
              <a:gd name="connsiteX82" fmla="*/ 1577459 w 8037833"/>
              <a:gd name="connsiteY82" fmla="*/ 3658824 h 3784177"/>
              <a:gd name="connsiteX83" fmla="*/ 1527269 w 8037833"/>
              <a:gd name="connsiteY83" fmla="*/ 3663088 h 3784177"/>
              <a:gd name="connsiteX84" fmla="*/ 1390118 w 8037833"/>
              <a:gd name="connsiteY84" fmla="*/ 3682789 h 3784177"/>
              <a:gd name="connsiteX85" fmla="*/ 1268521 w 8037833"/>
              <a:gd name="connsiteY85" fmla="*/ 3713114 h 3784177"/>
              <a:gd name="connsiteX86" fmla="*/ 1186863 w 8037833"/>
              <a:gd name="connsiteY86" fmla="*/ 3736384 h 3784177"/>
              <a:gd name="connsiteX87" fmla="*/ 1073929 w 8037833"/>
              <a:gd name="connsiteY87" fmla="*/ 3776166 h 3784177"/>
              <a:gd name="connsiteX88" fmla="*/ 1039167 w 8037833"/>
              <a:gd name="connsiteY88" fmla="*/ 3784177 h 3784177"/>
              <a:gd name="connsiteX89" fmla="*/ 989223 w 8037833"/>
              <a:gd name="connsiteY89" fmla="*/ 3770303 h 3784177"/>
              <a:gd name="connsiteX90" fmla="*/ 907906 w 8037833"/>
              <a:gd name="connsiteY90" fmla="*/ 3757678 h 3784177"/>
              <a:gd name="connsiteX91" fmla="*/ 833137 w 8037833"/>
              <a:gd name="connsiteY91" fmla="*/ 3744175 h 3784177"/>
              <a:gd name="connsiteX92" fmla="*/ 742042 w 8037833"/>
              <a:gd name="connsiteY92" fmla="*/ 3747612 h 3784177"/>
              <a:gd name="connsiteX93" fmla="*/ 659460 w 8037833"/>
              <a:gd name="connsiteY93" fmla="*/ 3740429 h 3784177"/>
              <a:gd name="connsiteX94" fmla="*/ 556552 w 8037833"/>
              <a:gd name="connsiteY94" fmla="*/ 3739124 h 3784177"/>
              <a:gd name="connsiteX95" fmla="*/ 385384 w 8037833"/>
              <a:gd name="connsiteY95" fmla="*/ 3726388 h 3784177"/>
              <a:gd name="connsiteX96" fmla="*/ 339711 w 8037833"/>
              <a:gd name="connsiteY96" fmla="*/ 3718242 h 3784177"/>
              <a:gd name="connsiteX97" fmla="*/ 222239 w 8037833"/>
              <a:gd name="connsiteY97" fmla="*/ 3672335 h 3784177"/>
              <a:gd name="connsiteX98" fmla="*/ 163578 w 8037833"/>
              <a:gd name="connsiteY98" fmla="*/ 3656292 h 3784177"/>
              <a:gd name="connsiteX99" fmla="*/ 72220 w 8037833"/>
              <a:gd name="connsiteY99" fmla="*/ 3645272 h 3784177"/>
              <a:gd name="connsiteX100" fmla="*/ 44395 w 8037833"/>
              <a:gd name="connsiteY100" fmla="*/ 3639455 h 3784177"/>
              <a:gd name="connsiteX101" fmla="*/ 1962 w 8037833"/>
              <a:gd name="connsiteY101" fmla="*/ 3635948 h 3784177"/>
              <a:gd name="connsiteX102" fmla="*/ 0 w 8037833"/>
              <a:gd name="connsiteY102" fmla="*/ 3635261 h 3784177"/>
              <a:gd name="connsiteX103" fmla="*/ 0 w 8037833"/>
              <a:gd name="connsiteY103"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3273 w 8037833"/>
              <a:gd name="connsiteY4" fmla="*/ 3143820 h 3784177"/>
              <a:gd name="connsiteX5" fmla="*/ 7725050 w 8037833"/>
              <a:gd name="connsiteY5" fmla="*/ 3176697 h 3784177"/>
              <a:gd name="connsiteX6" fmla="*/ 7576893 w 8037833"/>
              <a:gd name="connsiteY6" fmla="*/ 3201588 h 3784177"/>
              <a:gd name="connsiteX7" fmla="*/ 7394769 w 8037833"/>
              <a:gd name="connsiteY7" fmla="*/ 3276296 h 3784177"/>
              <a:gd name="connsiteX8" fmla="*/ 7293055 w 8037833"/>
              <a:gd name="connsiteY8" fmla="*/ 3276425 h 3784177"/>
              <a:gd name="connsiteX9" fmla="*/ 7225028 w 8037833"/>
              <a:gd name="connsiteY9" fmla="*/ 3269266 h 3784177"/>
              <a:gd name="connsiteX10" fmla="*/ 7180777 w 8037833"/>
              <a:gd name="connsiteY10" fmla="*/ 3262890 h 3784177"/>
              <a:gd name="connsiteX11" fmla="*/ 7146896 w 8037833"/>
              <a:gd name="connsiteY11" fmla="*/ 3256975 h 3784177"/>
              <a:gd name="connsiteX12" fmla="*/ 7101771 w 8037833"/>
              <a:gd name="connsiteY12" fmla="*/ 3257015 h 3784177"/>
              <a:gd name="connsiteX13" fmla="*/ 7028065 w 8037833"/>
              <a:gd name="connsiteY13" fmla="*/ 3312694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26982 w 8037833"/>
              <a:gd name="connsiteY18" fmla="*/ 3395855 h 3784177"/>
              <a:gd name="connsiteX19" fmla="*/ 6352283 w 8037833"/>
              <a:gd name="connsiteY19" fmla="*/ 3374762 h 3784177"/>
              <a:gd name="connsiteX20" fmla="*/ 6151276 w 8037833"/>
              <a:gd name="connsiteY20" fmla="*/ 3366439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5034489 w 8037833"/>
              <a:gd name="connsiteY32" fmla="*/ 3483520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53651 w 8037833"/>
              <a:gd name="connsiteY47" fmla="*/ 3706181 h 3784177"/>
              <a:gd name="connsiteX48" fmla="*/ 4071732 w 8037833"/>
              <a:gd name="connsiteY48" fmla="*/ 3732513 h 3784177"/>
              <a:gd name="connsiteX49" fmla="*/ 4045924 w 8037833"/>
              <a:gd name="connsiteY49" fmla="*/ 3739404 h 3784177"/>
              <a:gd name="connsiteX50" fmla="*/ 4032171 w 8037833"/>
              <a:gd name="connsiteY50" fmla="*/ 3745523 h 3784177"/>
              <a:gd name="connsiteX51" fmla="*/ 4011556 w 8037833"/>
              <a:gd name="connsiteY51" fmla="*/ 3729673 h 3784177"/>
              <a:gd name="connsiteX52" fmla="*/ 3985774 w 8037833"/>
              <a:gd name="connsiteY52" fmla="*/ 3736547 h 3784177"/>
              <a:gd name="connsiteX53" fmla="*/ 3979769 w 8037833"/>
              <a:gd name="connsiteY53" fmla="*/ 3738769 h 3784177"/>
              <a:gd name="connsiteX54" fmla="*/ 3934671 w 8037833"/>
              <a:gd name="connsiteY54" fmla="*/ 3723339 h 3784177"/>
              <a:gd name="connsiteX55" fmla="*/ 3930274 w 8037833"/>
              <a:gd name="connsiteY55" fmla="*/ 3717148 h 3784177"/>
              <a:gd name="connsiteX56" fmla="*/ 3907660 w 8037833"/>
              <a:gd name="connsiteY56" fmla="*/ 3714456 h 3784177"/>
              <a:gd name="connsiteX57" fmla="*/ 3905087 w 8037833"/>
              <a:gd name="connsiteY57" fmla="*/ 3716098 h 3784177"/>
              <a:gd name="connsiteX58" fmla="*/ 3886347 w 8037833"/>
              <a:gd name="connsiteY58" fmla="*/ 3706620 h 3784177"/>
              <a:gd name="connsiteX59" fmla="*/ 3811197 w 8037833"/>
              <a:gd name="connsiteY59" fmla="*/ 3689905 h 3784177"/>
              <a:gd name="connsiteX60" fmla="*/ 3666696 w 8037833"/>
              <a:gd name="connsiteY60" fmla="*/ 3681132 h 3784177"/>
              <a:gd name="connsiteX61" fmla="*/ 3516210 w 8037833"/>
              <a:gd name="connsiteY61" fmla="*/ 3656091 h 3784177"/>
              <a:gd name="connsiteX62" fmla="*/ 3373519 w 8037833"/>
              <a:gd name="connsiteY62" fmla="*/ 3665785 h 3784177"/>
              <a:gd name="connsiteX63" fmla="*/ 3114267 w 8037833"/>
              <a:gd name="connsiteY63" fmla="*/ 3638983 h 3784177"/>
              <a:gd name="connsiteX64" fmla="*/ 3025324 w 8037833"/>
              <a:gd name="connsiteY64" fmla="*/ 3636584 h 3784177"/>
              <a:gd name="connsiteX65" fmla="*/ 2965734 w 8037833"/>
              <a:gd name="connsiteY65" fmla="*/ 3635676 h 3784177"/>
              <a:gd name="connsiteX66" fmla="*/ 2961603 w 8037833"/>
              <a:gd name="connsiteY66" fmla="*/ 3638221 h 3784177"/>
              <a:gd name="connsiteX67" fmla="*/ 2944959 w 8037833"/>
              <a:gd name="connsiteY67" fmla="*/ 3639723 h 3784177"/>
              <a:gd name="connsiteX68" fmla="*/ 2940402 w 8037833"/>
              <a:gd name="connsiteY68" fmla="*/ 3651000 h 3784177"/>
              <a:gd name="connsiteX69" fmla="*/ 2884777 w 8037833"/>
              <a:gd name="connsiteY69" fmla="*/ 3660775 h 3784177"/>
              <a:gd name="connsiteX70" fmla="*/ 2750902 w 8037833"/>
              <a:gd name="connsiteY70" fmla="*/ 3665203 h 3784177"/>
              <a:gd name="connsiteX71" fmla="*/ 2651827 w 8037833"/>
              <a:gd name="connsiteY71" fmla="*/ 3646306 h 3784177"/>
              <a:gd name="connsiteX72" fmla="*/ 2618680 w 8037833"/>
              <a:gd name="connsiteY72" fmla="*/ 3656755 h 3784177"/>
              <a:gd name="connsiteX73" fmla="*/ 2572404 w 8037833"/>
              <a:gd name="connsiteY73" fmla="*/ 3664043 h 3784177"/>
              <a:gd name="connsiteX74" fmla="*/ 2423704 w 8037833"/>
              <a:gd name="connsiteY74" fmla="*/ 3658079 h 3784177"/>
              <a:gd name="connsiteX75" fmla="*/ 2301172 w 8037833"/>
              <a:gd name="connsiteY75" fmla="*/ 3663053 h 3784177"/>
              <a:gd name="connsiteX76" fmla="*/ 2258745 w 8037833"/>
              <a:gd name="connsiteY76" fmla="*/ 3673229 h 3784177"/>
              <a:gd name="connsiteX77" fmla="*/ 2082844 w 8037833"/>
              <a:gd name="connsiteY77" fmla="*/ 3645349 h 3784177"/>
              <a:gd name="connsiteX78" fmla="*/ 1938480 w 8037833"/>
              <a:gd name="connsiteY78" fmla="*/ 3601439 h 3784177"/>
              <a:gd name="connsiteX79" fmla="*/ 1860608 w 8037833"/>
              <a:gd name="connsiteY79" fmla="*/ 3618261 h 3784177"/>
              <a:gd name="connsiteX80" fmla="*/ 1704758 w 8037833"/>
              <a:gd name="connsiteY80" fmla="*/ 3637625 h 3784177"/>
              <a:gd name="connsiteX81" fmla="*/ 1664576 w 8037833"/>
              <a:gd name="connsiteY81" fmla="*/ 3638572 h 3784177"/>
              <a:gd name="connsiteX82" fmla="*/ 1577459 w 8037833"/>
              <a:gd name="connsiteY82" fmla="*/ 3658824 h 3784177"/>
              <a:gd name="connsiteX83" fmla="*/ 1527269 w 8037833"/>
              <a:gd name="connsiteY83" fmla="*/ 3663088 h 3784177"/>
              <a:gd name="connsiteX84" fmla="*/ 1390118 w 8037833"/>
              <a:gd name="connsiteY84" fmla="*/ 3682789 h 3784177"/>
              <a:gd name="connsiteX85" fmla="*/ 1268521 w 8037833"/>
              <a:gd name="connsiteY85" fmla="*/ 3713114 h 3784177"/>
              <a:gd name="connsiteX86" fmla="*/ 1186863 w 8037833"/>
              <a:gd name="connsiteY86" fmla="*/ 3736384 h 3784177"/>
              <a:gd name="connsiteX87" fmla="*/ 1073929 w 8037833"/>
              <a:gd name="connsiteY87" fmla="*/ 3776166 h 3784177"/>
              <a:gd name="connsiteX88" fmla="*/ 1039167 w 8037833"/>
              <a:gd name="connsiteY88" fmla="*/ 3784177 h 3784177"/>
              <a:gd name="connsiteX89" fmla="*/ 989223 w 8037833"/>
              <a:gd name="connsiteY89" fmla="*/ 3770303 h 3784177"/>
              <a:gd name="connsiteX90" fmla="*/ 907906 w 8037833"/>
              <a:gd name="connsiteY90" fmla="*/ 3757678 h 3784177"/>
              <a:gd name="connsiteX91" fmla="*/ 833137 w 8037833"/>
              <a:gd name="connsiteY91" fmla="*/ 3744175 h 3784177"/>
              <a:gd name="connsiteX92" fmla="*/ 742042 w 8037833"/>
              <a:gd name="connsiteY92" fmla="*/ 3747612 h 3784177"/>
              <a:gd name="connsiteX93" fmla="*/ 659460 w 8037833"/>
              <a:gd name="connsiteY93" fmla="*/ 3740429 h 3784177"/>
              <a:gd name="connsiteX94" fmla="*/ 556552 w 8037833"/>
              <a:gd name="connsiteY94" fmla="*/ 3739124 h 3784177"/>
              <a:gd name="connsiteX95" fmla="*/ 385384 w 8037833"/>
              <a:gd name="connsiteY95" fmla="*/ 3726388 h 3784177"/>
              <a:gd name="connsiteX96" fmla="*/ 339711 w 8037833"/>
              <a:gd name="connsiteY96" fmla="*/ 3718242 h 3784177"/>
              <a:gd name="connsiteX97" fmla="*/ 222239 w 8037833"/>
              <a:gd name="connsiteY97" fmla="*/ 3672335 h 3784177"/>
              <a:gd name="connsiteX98" fmla="*/ 163578 w 8037833"/>
              <a:gd name="connsiteY98" fmla="*/ 3656292 h 3784177"/>
              <a:gd name="connsiteX99" fmla="*/ 72220 w 8037833"/>
              <a:gd name="connsiteY99" fmla="*/ 3645272 h 3784177"/>
              <a:gd name="connsiteX100" fmla="*/ 44395 w 8037833"/>
              <a:gd name="connsiteY100" fmla="*/ 3639455 h 3784177"/>
              <a:gd name="connsiteX101" fmla="*/ 1962 w 8037833"/>
              <a:gd name="connsiteY101" fmla="*/ 3635948 h 3784177"/>
              <a:gd name="connsiteX102" fmla="*/ 0 w 8037833"/>
              <a:gd name="connsiteY102" fmla="*/ 3635261 h 3784177"/>
              <a:gd name="connsiteX103" fmla="*/ 0 w 8037833"/>
              <a:gd name="connsiteY103"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3273 w 8037833"/>
              <a:gd name="connsiteY4" fmla="*/ 3143820 h 3784177"/>
              <a:gd name="connsiteX5" fmla="*/ 7725050 w 8037833"/>
              <a:gd name="connsiteY5" fmla="*/ 3176697 h 3784177"/>
              <a:gd name="connsiteX6" fmla="*/ 7576893 w 8037833"/>
              <a:gd name="connsiteY6" fmla="*/ 3201588 h 3784177"/>
              <a:gd name="connsiteX7" fmla="*/ 7394769 w 8037833"/>
              <a:gd name="connsiteY7" fmla="*/ 3276296 h 3784177"/>
              <a:gd name="connsiteX8" fmla="*/ 7293055 w 8037833"/>
              <a:gd name="connsiteY8" fmla="*/ 3276425 h 3784177"/>
              <a:gd name="connsiteX9" fmla="*/ 7225028 w 8037833"/>
              <a:gd name="connsiteY9" fmla="*/ 3269266 h 3784177"/>
              <a:gd name="connsiteX10" fmla="*/ 7180777 w 8037833"/>
              <a:gd name="connsiteY10" fmla="*/ 3262890 h 3784177"/>
              <a:gd name="connsiteX11" fmla="*/ 7146896 w 8037833"/>
              <a:gd name="connsiteY11" fmla="*/ 3256975 h 3784177"/>
              <a:gd name="connsiteX12" fmla="*/ 7101771 w 8037833"/>
              <a:gd name="connsiteY12" fmla="*/ 3257015 h 3784177"/>
              <a:gd name="connsiteX13" fmla="*/ 7028065 w 8037833"/>
              <a:gd name="connsiteY13" fmla="*/ 3312694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26982 w 8037833"/>
              <a:gd name="connsiteY18" fmla="*/ 3395855 h 3784177"/>
              <a:gd name="connsiteX19" fmla="*/ 6352283 w 8037833"/>
              <a:gd name="connsiteY19" fmla="*/ 3374762 h 3784177"/>
              <a:gd name="connsiteX20" fmla="*/ 6151276 w 8037833"/>
              <a:gd name="connsiteY20" fmla="*/ 3366439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5034489 w 8037833"/>
              <a:gd name="connsiteY32" fmla="*/ 3483520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53651 w 8037833"/>
              <a:gd name="connsiteY47" fmla="*/ 3706181 h 3784177"/>
              <a:gd name="connsiteX48" fmla="*/ 4071732 w 8037833"/>
              <a:gd name="connsiteY48" fmla="*/ 3732513 h 3784177"/>
              <a:gd name="connsiteX49" fmla="*/ 4045924 w 8037833"/>
              <a:gd name="connsiteY49" fmla="*/ 3739404 h 3784177"/>
              <a:gd name="connsiteX50" fmla="*/ 4032171 w 8037833"/>
              <a:gd name="connsiteY50" fmla="*/ 3745523 h 3784177"/>
              <a:gd name="connsiteX51" fmla="*/ 4011556 w 8037833"/>
              <a:gd name="connsiteY51" fmla="*/ 3729673 h 3784177"/>
              <a:gd name="connsiteX52" fmla="*/ 3985774 w 8037833"/>
              <a:gd name="connsiteY52" fmla="*/ 3736547 h 3784177"/>
              <a:gd name="connsiteX53" fmla="*/ 3979769 w 8037833"/>
              <a:gd name="connsiteY53" fmla="*/ 3738769 h 3784177"/>
              <a:gd name="connsiteX54" fmla="*/ 3934671 w 8037833"/>
              <a:gd name="connsiteY54" fmla="*/ 3723339 h 3784177"/>
              <a:gd name="connsiteX55" fmla="*/ 3930274 w 8037833"/>
              <a:gd name="connsiteY55" fmla="*/ 3717148 h 3784177"/>
              <a:gd name="connsiteX56" fmla="*/ 3907660 w 8037833"/>
              <a:gd name="connsiteY56" fmla="*/ 3714456 h 3784177"/>
              <a:gd name="connsiteX57" fmla="*/ 3905087 w 8037833"/>
              <a:gd name="connsiteY57" fmla="*/ 3716098 h 3784177"/>
              <a:gd name="connsiteX58" fmla="*/ 3886347 w 8037833"/>
              <a:gd name="connsiteY58" fmla="*/ 3706620 h 3784177"/>
              <a:gd name="connsiteX59" fmla="*/ 3811197 w 8037833"/>
              <a:gd name="connsiteY59" fmla="*/ 3689905 h 3784177"/>
              <a:gd name="connsiteX60" fmla="*/ 3666696 w 8037833"/>
              <a:gd name="connsiteY60" fmla="*/ 3681132 h 3784177"/>
              <a:gd name="connsiteX61" fmla="*/ 3516210 w 8037833"/>
              <a:gd name="connsiteY61" fmla="*/ 3656091 h 3784177"/>
              <a:gd name="connsiteX62" fmla="*/ 3373519 w 8037833"/>
              <a:gd name="connsiteY62" fmla="*/ 3665785 h 3784177"/>
              <a:gd name="connsiteX63" fmla="*/ 3114267 w 8037833"/>
              <a:gd name="connsiteY63" fmla="*/ 3638983 h 3784177"/>
              <a:gd name="connsiteX64" fmla="*/ 3025324 w 8037833"/>
              <a:gd name="connsiteY64" fmla="*/ 3636584 h 3784177"/>
              <a:gd name="connsiteX65" fmla="*/ 2965734 w 8037833"/>
              <a:gd name="connsiteY65" fmla="*/ 3635676 h 3784177"/>
              <a:gd name="connsiteX66" fmla="*/ 2961603 w 8037833"/>
              <a:gd name="connsiteY66" fmla="*/ 3638221 h 3784177"/>
              <a:gd name="connsiteX67" fmla="*/ 2944959 w 8037833"/>
              <a:gd name="connsiteY67" fmla="*/ 3639723 h 3784177"/>
              <a:gd name="connsiteX68" fmla="*/ 2940402 w 8037833"/>
              <a:gd name="connsiteY68" fmla="*/ 3651000 h 3784177"/>
              <a:gd name="connsiteX69" fmla="*/ 2884777 w 8037833"/>
              <a:gd name="connsiteY69" fmla="*/ 3660775 h 3784177"/>
              <a:gd name="connsiteX70" fmla="*/ 2750902 w 8037833"/>
              <a:gd name="connsiteY70" fmla="*/ 3665203 h 3784177"/>
              <a:gd name="connsiteX71" fmla="*/ 2651827 w 8037833"/>
              <a:gd name="connsiteY71" fmla="*/ 3646306 h 3784177"/>
              <a:gd name="connsiteX72" fmla="*/ 2618680 w 8037833"/>
              <a:gd name="connsiteY72" fmla="*/ 3656755 h 3784177"/>
              <a:gd name="connsiteX73" fmla="*/ 2572404 w 8037833"/>
              <a:gd name="connsiteY73" fmla="*/ 3664043 h 3784177"/>
              <a:gd name="connsiteX74" fmla="*/ 2423704 w 8037833"/>
              <a:gd name="connsiteY74" fmla="*/ 3658079 h 3784177"/>
              <a:gd name="connsiteX75" fmla="*/ 2301172 w 8037833"/>
              <a:gd name="connsiteY75" fmla="*/ 3663053 h 3784177"/>
              <a:gd name="connsiteX76" fmla="*/ 2258745 w 8037833"/>
              <a:gd name="connsiteY76" fmla="*/ 3673229 h 3784177"/>
              <a:gd name="connsiteX77" fmla="*/ 2082844 w 8037833"/>
              <a:gd name="connsiteY77" fmla="*/ 3645349 h 3784177"/>
              <a:gd name="connsiteX78" fmla="*/ 1938480 w 8037833"/>
              <a:gd name="connsiteY78" fmla="*/ 3632600 h 3784177"/>
              <a:gd name="connsiteX79" fmla="*/ 1860608 w 8037833"/>
              <a:gd name="connsiteY79" fmla="*/ 3618261 h 3784177"/>
              <a:gd name="connsiteX80" fmla="*/ 1704758 w 8037833"/>
              <a:gd name="connsiteY80" fmla="*/ 3637625 h 3784177"/>
              <a:gd name="connsiteX81" fmla="*/ 1664576 w 8037833"/>
              <a:gd name="connsiteY81" fmla="*/ 3638572 h 3784177"/>
              <a:gd name="connsiteX82" fmla="*/ 1577459 w 8037833"/>
              <a:gd name="connsiteY82" fmla="*/ 3658824 h 3784177"/>
              <a:gd name="connsiteX83" fmla="*/ 1527269 w 8037833"/>
              <a:gd name="connsiteY83" fmla="*/ 3663088 h 3784177"/>
              <a:gd name="connsiteX84" fmla="*/ 1390118 w 8037833"/>
              <a:gd name="connsiteY84" fmla="*/ 3682789 h 3784177"/>
              <a:gd name="connsiteX85" fmla="*/ 1268521 w 8037833"/>
              <a:gd name="connsiteY85" fmla="*/ 3713114 h 3784177"/>
              <a:gd name="connsiteX86" fmla="*/ 1186863 w 8037833"/>
              <a:gd name="connsiteY86" fmla="*/ 3736384 h 3784177"/>
              <a:gd name="connsiteX87" fmla="*/ 1073929 w 8037833"/>
              <a:gd name="connsiteY87" fmla="*/ 3776166 h 3784177"/>
              <a:gd name="connsiteX88" fmla="*/ 1039167 w 8037833"/>
              <a:gd name="connsiteY88" fmla="*/ 3784177 h 3784177"/>
              <a:gd name="connsiteX89" fmla="*/ 989223 w 8037833"/>
              <a:gd name="connsiteY89" fmla="*/ 3770303 h 3784177"/>
              <a:gd name="connsiteX90" fmla="*/ 907906 w 8037833"/>
              <a:gd name="connsiteY90" fmla="*/ 3757678 h 3784177"/>
              <a:gd name="connsiteX91" fmla="*/ 833137 w 8037833"/>
              <a:gd name="connsiteY91" fmla="*/ 3744175 h 3784177"/>
              <a:gd name="connsiteX92" fmla="*/ 742042 w 8037833"/>
              <a:gd name="connsiteY92" fmla="*/ 3747612 h 3784177"/>
              <a:gd name="connsiteX93" fmla="*/ 659460 w 8037833"/>
              <a:gd name="connsiteY93" fmla="*/ 3740429 h 3784177"/>
              <a:gd name="connsiteX94" fmla="*/ 556552 w 8037833"/>
              <a:gd name="connsiteY94" fmla="*/ 3739124 h 3784177"/>
              <a:gd name="connsiteX95" fmla="*/ 385384 w 8037833"/>
              <a:gd name="connsiteY95" fmla="*/ 3726388 h 3784177"/>
              <a:gd name="connsiteX96" fmla="*/ 339711 w 8037833"/>
              <a:gd name="connsiteY96" fmla="*/ 3718242 h 3784177"/>
              <a:gd name="connsiteX97" fmla="*/ 222239 w 8037833"/>
              <a:gd name="connsiteY97" fmla="*/ 3672335 h 3784177"/>
              <a:gd name="connsiteX98" fmla="*/ 163578 w 8037833"/>
              <a:gd name="connsiteY98" fmla="*/ 3656292 h 3784177"/>
              <a:gd name="connsiteX99" fmla="*/ 72220 w 8037833"/>
              <a:gd name="connsiteY99" fmla="*/ 3645272 h 3784177"/>
              <a:gd name="connsiteX100" fmla="*/ 44395 w 8037833"/>
              <a:gd name="connsiteY100" fmla="*/ 3639455 h 3784177"/>
              <a:gd name="connsiteX101" fmla="*/ 1962 w 8037833"/>
              <a:gd name="connsiteY101" fmla="*/ 3635948 h 3784177"/>
              <a:gd name="connsiteX102" fmla="*/ 0 w 8037833"/>
              <a:gd name="connsiteY102" fmla="*/ 3635261 h 3784177"/>
              <a:gd name="connsiteX103" fmla="*/ 0 w 8037833"/>
              <a:gd name="connsiteY103"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3273 w 8037833"/>
              <a:gd name="connsiteY4" fmla="*/ 3143820 h 3784177"/>
              <a:gd name="connsiteX5" fmla="*/ 7725050 w 8037833"/>
              <a:gd name="connsiteY5" fmla="*/ 3176697 h 3784177"/>
              <a:gd name="connsiteX6" fmla="*/ 7576893 w 8037833"/>
              <a:gd name="connsiteY6" fmla="*/ 3201588 h 3784177"/>
              <a:gd name="connsiteX7" fmla="*/ 7394769 w 8037833"/>
              <a:gd name="connsiteY7" fmla="*/ 3276296 h 3784177"/>
              <a:gd name="connsiteX8" fmla="*/ 7293055 w 8037833"/>
              <a:gd name="connsiteY8" fmla="*/ 3276425 h 3784177"/>
              <a:gd name="connsiteX9" fmla="*/ 7225028 w 8037833"/>
              <a:gd name="connsiteY9" fmla="*/ 3269266 h 3784177"/>
              <a:gd name="connsiteX10" fmla="*/ 7180777 w 8037833"/>
              <a:gd name="connsiteY10" fmla="*/ 3262890 h 3784177"/>
              <a:gd name="connsiteX11" fmla="*/ 7146896 w 8037833"/>
              <a:gd name="connsiteY11" fmla="*/ 3256975 h 3784177"/>
              <a:gd name="connsiteX12" fmla="*/ 7101771 w 8037833"/>
              <a:gd name="connsiteY12" fmla="*/ 3257015 h 3784177"/>
              <a:gd name="connsiteX13" fmla="*/ 7028065 w 8037833"/>
              <a:gd name="connsiteY13" fmla="*/ 3312694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26982 w 8037833"/>
              <a:gd name="connsiteY18" fmla="*/ 3395855 h 3784177"/>
              <a:gd name="connsiteX19" fmla="*/ 6352283 w 8037833"/>
              <a:gd name="connsiteY19" fmla="*/ 3374762 h 3784177"/>
              <a:gd name="connsiteX20" fmla="*/ 6151276 w 8037833"/>
              <a:gd name="connsiteY20" fmla="*/ 3366439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5034489 w 8037833"/>
              <a:gd name="connsiteY32" fmla="*/ 3483520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53651 w 8037833"/>
              <a:gd name="connsiteY47" fmla="*/ 3706181 h 3784177"/>
              <a:gd name="connsiteX48" fmla="*/ 4071732 w 8037833"/>
              <a:gd name="connsiteY48" fmla="*/ 3732513 h 3784177"/>
              <a:gd name="connsiteX49" fmla="*/ 4045924 w 8037833"/>
              <a:gd name="connsiteY49" fmla="*/ 3739404 h 3784177"/>
              <a:gd name="connsiteX50" fmla="*/ 4032171 w 8037833"/>
              <a:gd name="connsiteY50" fmla="*/ 3745523 h 3784177"/>
              <a:gd name="connsiteX51" fmla="*/ 4011556 w 8037833"/>
              <a:gd name="connsiteY51" fmla="*/ 3729673 h 3784177"/>
              <a:gd name="connsiteX52" fmla="*/ 3985774 w 8037833"/>
              <a:gd name="connsiteY52" fmla="*/ 3736547 h 3784177"/>
              <a:gd name="connsiteX53" fmla="*/ 3979769 w 8037833"/>
              <a:gd name="connsiteY53" fmla="*/ 3738769 h 3784177"/>
              <a:gd name="connsiteX54" fmla="*/ 3934671 w 8037833"/>
              <a:gd name="connsiteY54" fmla="*/ 3723339 h 3784177"/>
              <a:gd name="connsiteX55" fmla="*/ 3930274 w 8037833"/>
              <a:gd name="connsiteY55" fmla="*/ 3717148 h 3784177"/>
              <a:gd name="connsiteX56" fmla="*/ 3907660 w 8037833"/>
              <a:gd name="connsiteY56" fmla="*/ 3714456 h 3784177"/>
              <a:gd name="connsiteX57" fmla="*/ 3905087 w 8037833"/>
              <a:gd name="connsiteY57" fmla="*/ 3716098 h 3784177"/>
              <a:gd name="connsiteX58" fmla="*/ 3886347 w 8037833"/>
              <a:gd name="connsiteY58" fmla="*/ 3706620 h 3784177"/>
              <a:gd name="connsiteX59" fmla="*/ 3811197 w 8037833"/>
              <a:gd name="connsiteY59" fmla="*/ 3689905 h 3784177"/>
              <a:gd name="connsiteX60" fmla="*/ 3666696 w 8037833"/>
              <a:gd name="connsiteY60" fmla="*/ 3681132 h 3784177"/>
              <a:gd name="connsiteX61" fmla="*/ 3516210 w 8037833"/>
              <a:gd name="connsiteY61" fmla="*/ 3656091 h 3784177"/>
              <a:gd name="connsiteX62" fmla="*/ 3373519 w 8037833"/>
              <a:gd name="connsiteY62" fmla="*/ 3665785 h 3784177"/>
              <a:gd name="connsiteX63" fmla="*/ 3114267 w 8037833"/>
              <a:gd name="connsiteY63" fmla="*/ 3638983 h 3784177"/>
              <a:gd name="connsiteX64" fmla="*/ 3025324 w 8037833"/>
              <a:gd name="connsiteY64" fmla="*/ 3636584 h 3784177"/>
              <a:gd name="connsiteX65" fmla="*/ 2965734 w 8037833"/>
              <a:gd name="connsiteY65" fmla="*/ 3635676 h 3784177"/>
              <a:gd name="connsiteX66" fmla="*/ 2961603 w 8037833"/>
              <a:gd name="connsiteY66" fmla="*/ 3638221 h 3784177"/>
              <a:gd name="connsiteX67" fmla="*/ 2944959 w 8037833"/>
              <a:gd name="connsiteY67" fmla="*/ 3639723 h 3784177"/>
              <a:gd name="connsiteX68" fmla="*/ 2940402 w 8037833"/>
              <a:gd name="connsiteY68" fmla="*/ 3651000 h 3784177"/>
              <a:gd name="connsiteX69" fmla="*/ 2884777 w 8037833"/>
              <a:gd name="connsiteY69" fmla="*/ 3660775 h 3784177"/>
              <a:gd name="connsiteX70" fmla="*/ 2750902 w 8037833"/>
              <a:gd name="connsiteY70" fmla="*/ 3665203 h 3784177"/>
              <a:gd name="connsiteX71" fmla="*/ 2651827 w 8037833"/>
              <a:gd name="connsiteY71" fmla="*/ 3646306 h 3784177"/>
              <a:gd name="connsiteX72" fmla="*/ 2618680 w 8037833"/>
              <a:gd name="connsiteY72" fmla="*/ 3656755 h 3784177"/>
              <a:gd name="connsiteX73" fmla="*/ 2572404 w 8037833"/>
              <a:gd name="connsiteY73" fmla="*/ 3664043 h 3784177"/>
              <a:gd name="connsiteX74" fmla="*/ 2423704 w 8037833"/>
              <a:gd name="connsiteY74" fmla="*/ 3658079 h 3784177"/>
              <a:gd name="connsiteX75" fmla="*/ 2301172 w 8037833"/>
              <a:gd name="connsiteY75" fmla="*/ 3663053 h 3784177"/>
              <a:gd name="connsiteX76" fmla="*/ 2258745 w 8037833"/>
              <a:gd name="connsiteY76" fmla="*/ 3673229 h 3784177"/>
              <a:gd name="connsiteX77" fmla="*/ 2082844 w 8037833"/>
              <a:gd name="connsiteY77" fmla="*/ 3645349 h 3784177"/>
              <a:gd name="connsiteX78" fmla="*/ 1938480 w 8037833"/>
              <a:gd name="connsiteY78" fmla="*/ 3632600 h 3784177"/>
              <a:gd name="connsiteX79" fmla="*/ 1860608 w 8037833"/>
              <a:gd name="connsiteY79" fmla="*/ 3618261 h 3784177"/>
              <a:gd name="connsiteX80" fmla="*/ 1704758 w 8037833"/>
              <a:gd name="connsiteY80" fmla="*/ 3637625 h 3784177"/>
              <a:gd name="connsiteX81" fmla="*/ 1664576 w 8037833"/>
              <a:gd name="connsiteY81" fmla="*/ 3638572 h 3784177"/>
              <a:gd name="connsiteX82" fmla="*/ 1577459 w 8037833"/>
              <a:gd name="connsiteY82" fmla="*/ 3658824 h 3784177"/>
              <a:gd name="connsiteX83" fmla="*/ 1527269 w 8037833"/>
              <a:gd name="connsiteY83" fmla="*/ 3663088 h 3784177"/>
              <a:gd name="connsiteX84" fmla="*/ 1390118 w 8037833"/>
              <a:gd name="connsiteY84" fmla="*/ 3682789 h 3784177"/>
              <a:gd name="connsiteX85" fmla="*/ 1268521 w 8037833"/>
              <a:gd name="connsiteY85" fmla="*/ 3713114 h 3784177"/>
              <a:gd name="connsiteX86" fmla="*/ 1186863 w 8037833"/>
              <a:gd name="connsiteY86" fmla="*/ 3736384 h 3784177"/>
              <a:gd name="connsiteX87" fmla="*/ 1073929 w 8037833"/>
              <a:gd name="connsiteY87" fmla="*/ 3776166 h 3784177"/>
              <a:gd name="connsiteX88" fmla="*/ 1039167 w 8037833"/>
              <a:gd name="connsiteY88" fmla="*/ 3784177 h 3784177"/>
              <a:gd name="connsiteX89" fmla="*/ 989223 w 8037833"/>
              <a:gd name="connsiteY89" fmla="*/ 3770303 h 3784177"/>
              <a:gd name="connsiteX90" fmla="*/ 907906 w 8037833"/>
              <a:gd name="connsiteY90" fmla="*/ 3757678 h 3784177"/>
              <a:gd name="connsiteX91" fmla="*/ 833137 w 8037833"/>
              <a:gd name="connsiteY91" fmla="*/ 3744175 h 3784177"/>
              <a:gd name="connsiteX92" fmla="*/ 742042 w 8037833"/>
              <a:gd name="connsiteY92" fmla="*/ 3747612 h 3784177"/>
              <a:gd name="connsiteX93" fmla="*/ 659460 w 8037833"/>
              <a:gd name="connsiteY93" fmla="*/ 3740429 h 3784177"/>
              <a:gd name="connsiteX94" fmla="*/ 556552 w 8037833"/>
              <a:gd name="connsiteY94" fmla="*/ 3739124 h 3784177"/>
              <a:gd name="connsiteX95" fmla="*/ 385384 w 8037833"/>
              <a:gd name="connsiteY95" fmla="*/ 3726388 h 3784177"/>
              <a:gd name="connsiteX96" fmla="*/ 339711 w 8037833"/>
              <a:gd name="connsiteY96" fmla="*/ 3718242 h 3784177"/>
              <a:gd name="connsiteX97" fmla="*/ 222239 w 8037833"/>
              <a:gd name="connsiteY97" fmla="*/ 3672335 h 3784177"/>
              <a:gd name="connsiteX98" fmla="*/ 163578 w 8037833"/>
              <a:gd name="connsiteY98" fmla="*/ 3656292 h 3784177"/>
              <a:gd name="connsiteX99" fmla="*/ 72220 w 8037833"/>
              <a:gd name="connsiteY99" fmla="*/ 3645272 h 3784177"/>
              <a:gd name="connsiteX100" fmla="*/ 44395 w 8037833"/>
              <a:gd name="connsiteY100" fmla="*/ 3639455 h 3784177"/>
              <a:gd name="connsiteX101" fmla="*/ 1962 w 8037833"/>
              <a:gd name="connsiteY101" fmla="*/ 3635948 h 3784177"/>
              <a:gd name="connsiteX102" fmla="*/ 0 w 8037833"/>
              <a:gd name="connsiteY102" fmla="*/ 3635261 h 3784177"/>
              <a:gd name="connsiteX103" fmla="*/ 0 w 8037833"/>
              <a:gd name="connsiteY103"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3273 w 8037833"/>
              <a:gd name="connsiteY4" fmla="*/ 3143820 h 3784177"/>
              <a:gd name="connsiteX5" fmla="*/ 7725050 w 8037833"/>
              <a:gd name="connsiteY5" fmla="*/ 3176697 h 3784177"/>
              <a:gd name="connsiteX6" fmla="*/ 7576893 w 8037833"/>
              <a:gd name="connsiteY6" fmla="*/ 3201588 h 3784177"/>
              <a:gd name="connsiteX7" fmla="*/ 7394769 w 8037833"/>
              <a:gd name="connsiteY7" fmla="*/ 3276296 h 3784177"/>
              <a:gd name="connsiteX8" fmla="*/ 7293055 w 8037833"/>
              <a:gd name="connsiteY8" fmla="*/ 3276425 h 3784177"/>
              <a:gd name="connsiteX9" fmla="*/ 7225028 w 8037833"/>
              <a:gd name="connsiteY9" fmla="*/ 3269266 h 3784177"/>
              <a:gd name="connsiteX10" fmla="*/ 7180777 w 8037833"/>
              <a:gd name="connsiteY10" fmla="*/ 3262890 h 3784177"/>
              <a:gd name="connsiteX11" fmla="*/ 7146896 w 8037833"/>
              <a:gd name="connsiteY11" fmla="*/ 3256975 h 3784177"/>
              <a:gd name="connsiteX12" fmla="*/ 7101771 w 8037833"/>
              <a:gd name="connsiteY12" fmla="*/ 3257015 h 3784177"/>
              <a:gd name="connsiteX13" fmla="*/ 7028065 w 8037833"/>
              <a:gd name="connsiteY13" fmla="*/ 3312694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26982 w 8037833"/>
              <a:gd name="connsiteY18" fmla="*/ 3395855 h 3784177"/>
              <a:gd name="connsiteX19" fmla="*/ 6352283 w 8037833"/>
              <a:gd name="connsiteY19" fmla="*/ 3374762 h 3784177"/>
              <a:gd name="connsiteX20" fmla="*/ 6151276 w 8037833"/>
              <a:gd name="connsiteY20" fmla="*/ 3366439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5034489 w 8037833"/>
              <a:gd name="connsiteY32" fmla="*/ 3483520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53651 w 8037833"/>
              <a:gd name="connsiteY47" fmla="*/ 3706181 h 3784177"/>
              <a:gd name="connsiteX48" fmla="*/ 4071732 w 8037833"/>
              <a:gd name="connsiteY48" fmla="*/ 3732513 h 3784177"/>
              <a:gd name="connsiteX49" fmla="*/ 4045924 w 8037833"/>
              <a:gd name="connsiteY49" fmla="*/ 3739404 h 3784177"/>
              <a:gd name="connsiteX50" fmla="*/ 4032171 w 8037833"/>
              <a:gd name="connsiteY50" fmla="*/ 3745523 h 3784177"/>
              <a:gd name="connsiteX51" fmla="*/ 4011556 w 8037833"/>
              <a:gd name="connsiteY51" fmla="*/ 3729673 h 3784177"/>
              <a:gd name="connsiteX52" fmla="*/ 3985774 w 8037833"/>
              <a:gd name="connsiteY52" fmla="*/ 3736547 h 3784177"/>
              <a:gd name="connsiteX53" fmla="*/ 3979769 w 8037833"/>
              <a:gd name="connsiteY53" fmla="*/ 3738769 h 3784177"/>
              <a:gd name="connsiteX54" fmla="*/ 3934671 w 8037833"/>
              <a:gd name="connsiteY54" fmla="*/ 3723339 h 3784177"/>
              <a:gd name="connsiteX55" fmla="*/ 3930274 w 8037833"/>
              <a:gd name="connsiteY55" fmla="*/ 3717148 h 3784177"/>
              <a:gd name="connsiteX56" fmla="*/ 3907660 w 8037833"/>
              <a:gd name="connsiteY56" fmla="*/ 3714456 h 3784177"/>
              <a:gd name="connsiteX57" fmla="*/ 3905087 w 8037833"/>
              <a:gd name="connsiteY57" fmla="*/ 3716098 h 3784177"/>
              <a:gd name="connsiteX58" fmla="*/ 3886347 w 8037833"/>
              <a:gd name="connsiteY58" fmla="*/ 3706620 h 3784177"/>
              <a:gd name="connsiteX59" fmla="*/ 3811197 w 8037833"/>
              <a:gd name="connsiteY59" fmla="*/ 3689905 h 3784177"/>
              <a:gd name="connsiteX60" fmla="*/ 3666696 w 8037833"/>
              <a:gd name="connsiteY60" fmla="*/ 3681132 h 3784177"/>
              <a:gd name="connsiteX61" fmla="*/ 3516210 w 8037833"/>
              <a:gd name="connsiteY61" fmla="*/ 3656091 h 3784177"/>
              <a:gd name="connsiteX62" fmla="*/ 3373519 w 8037833"/>
              <a:gd name="connsiteY62" fmla="*/ 3665785 h 3784177"/>
              <a:gd name="connsiteX63" fmla="*/ 3114267 w 8037833"/>
              <a:gd name="connsiteY63" fmla="*/ 3638983 h 3784177"/>
              <a:gd name="connsiteX64" fmla="*/ 3025324 w 8037833"/>
              <a:gd name="connsiteY64" fmla="*/ 3636584 h 3784177"/>
              <a:gd name="connsiteX65" fmla="*/ 2965734 w 8037833"/>
              <a:gd name="connsiteY65" fmla="*/ 3635676 h 3784177"/>
              <a:gd name="connsiteX66" fmla="*/ 2961603 w 8037833"/>
              <a:gd name="connsiteY66" fmla="*/ 3638221 h 3784177"/>
              <a:gd name="connsiteX67" fmla="*/ 2944959 w 8037833"/>
              <a:gd name="connsiteY67" fmla="*/ 3639723 h 3784177"/>
              <a:gd name="connsiteX68" fmla="*/ 2940402 w 8037833"/>
              <a:gd name="connsiteY68" fmla="*/ 3651000 h 3784177"/>
              <a:gd name="connsiteX69" fmla="*/ 2884777 w 8037833"/>
              <a:gd name="connsiteY69" fmla="*/ 3660775 h 3784177"/>
              <a:gd name="connsiteX70" fmla="*/ 2750902 w 8037833"/>
              <a:gd name="connsiteY70" fmla="*/ 3665203 h 3784177"/>
              <a:gd name="connsiteX71" fmla="*/ 2651827 w 8037833"/>
              <a:gd name="connsiteY71" fmla="*/ 3646306 h 3784177"/>
              <a:gd name="connsiteX72" fmla="*/ 2618680 w 8037833"/>
              <a:gd name="connsiteY72" fmla="*/ 3656755 h 3784177"/>
              <a:gd name="connsiteX73" fmla="*/ 2572404 w 8037833"/>
              <a:gd name="connsiteY73" fmla="*/ 3664043 h 3784177"/>
              <a:gd name="connsiteX74" fmla="*/ 2423704 w 8037833"/>
              <a:gd name="connsiteY74" fmla="*/ 3658079 h 3784177"/>
              <a:gd name="connsiteX75" fmla="*/ 2301172 w 8037833"/>
              <a:gd name="connsiteY75" fmla="*/ 3663053 h 3784177"/>
              <a:gd name="connsiteX76" fmla="*/ 2258745 w 8037833"/>
              <a:gd name="connsiteY76" fmla="*/ 3673229 h 3784177"/>
              <a:gd name="connsiteX77" fmla="*/ 2082844 w 8037833"/>
              <a:gd name="connsiteY77" fmla="*/ 3645349 h 3784177"/>
              <a:gd name="connsiteX78" fmla="*/ 1938480 w 8037833"/>
              <a:gd name="connsiteY78" fmla="*/ 3632600 h 3784177"/>
              <a:gd name="connsiteX79" fmla="*/ 1860608 w 8037833"/>
              <a:gd name="connsiteY79" fmla="*/ 3618261 h 3784177"/>
              <a:gd name="connsiteX80" fmla="*/ 1704758 w 8037833"/>
              <a:gd name="connsiteY80" fmla="*/ 3637625 h 3784177"/>
              <a:gd name="connsiteX81" fmla="*/ 1664576 w 8037833"/>
              <a:gd name="connsiteY81" fmla="*/ 3638572 h 3784177"/>
              <a:gd name="connsiteX82" fmla="*/ 1577459 w 8037833"/>
              <a:gd name="connsiteY82" fmla="*/ 3658824 h 3784177"/>
              <a:gd name="connsiteX83" fmla="*/ 1527269 w 8037833"/>
              <a:gd name="connsiteY83" fmla="*/ 3663088 h 3784177"/>
              <a:gd name="connsiteX84" fmla="*/ 1390118 w 8037833"/>
              <a:gd name="connsiteY84" fmla="*/ 3682789 h 3784177"/>
              <a:gd name="connsiteX85" fmla="*/ 1268521 w 8037833"/>
              <a:gd name="connsiteY85" fmla="*/ 3713114 h 3784177"/>
              <a:gd name="connsiteX86" fmla="*/ 1186863 w 8037833"/>
              <a:gd name="connsiteY86" fmla="*/ 3736384 h 3784177"/>
              <a:gd name="connsiteX87" fmla="*/ 1073929 w 8037833"/>
              <a:gd name="connsiteY87" fmla="*/ 3776166 h 3784177"/>
              <a:gd name="connsiteX88" fmla="*/ 1039167 w 8037833"/>
              <a:gd name="connsiteY88" fmla="*/ 3784177 h 3784177"/>
              <a:gd name="connsiteX89" fmla="*/ 989223 w 8037833"/>
              <a:gd name="connsiteY89" fmla="*/ 3770303 h 3784177"/>
              <a:gd name="connsiteX90" fmla="*/ 907906 w 8037833"/>
              <a:gd name="connsiteY90" fmla="*/ 3757678 h 3784177"/>
              <a:gd name="connsiteX91" fmla="*/ 833137 w 8037833"/>
              <a:gd name="connsiteY91" fmla="*/ 3744175 h 3784177"/>
              <a:gd name="connsiteX92" fmla="*/ 742042 w 8037833"/>
              <a:gd name="connsiteY92" fmla="*/ 3747612 h 3784177"/>
              <a:gd name="connsiteX93" fmla="*/ 659460 w 8037833"/>
              <a:gd name="connsiteY93" fmla="*/ 3740429 h 3784177"/>
              <a:gd name="connsiteX94" fmla="*/ 556552 w 8037833"/>
              <a:gd name="connsiteY94" fmla="*/ 3739124 h 3784177"/>
              <a:gd name="connsiteX95" fmla="*/ 385384 w 8037833"/>
              <a:gd name="connsiteY95" fmla="*/ 3726388 h 3784177"/>
              <a:gd name="connsiteX96" fmla="*/ 339711 w 8037833"/>
              <a:gd name="connsiteY96" fmla="*/ 3718242 h 3784177"/>
              <a:gd name="connsiteX97" fmla="*/ 222239 w 8037833"/>
              <a:gd name="connsiteY97" fmla="*/ 3672335 h 3784177"/>
              <a:gd name="connsiteX98" fmla="*/ 163578 w 8037833"/>
              <a:gd name="connsiteY98" fmla="*/ 3656292 h 3784177"/>
              <a:gd name="connsiteX99" fmla="*/ 72220 w 8037833"/>
              <a:gd name="connsiteY99" fmla="*/ 3645272 h 3784177"/>
              <a:gd name="connsiteX100" fmla="*/ 44395 w 8037833"/>
              <a:gd name="connsiteY100" fmla="*/ 3639455 h 3784177"/>
              <a:gd name="connsiteX101" fmla="*/ 1962 w 8037833"/>
              <a:gd name="connsiteY101" fmla="*/ 3635948 h 3784177"/>
              <a:gd name="connsiteX102" fmla="*/ 0 w 8037833"/>
              <a:gd name="connsiteY102" fmla="*/ 3635261 h 3784177"/>
              <a:gd name="connsiteX103" fmla="*/ 0 w 8037833"/>
              <a:gd name="connsiteY103"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3273 w 8037833"/>
              <a:gd name="connsiteY4" fmla="*/ 3143820 h 3784177"/>
              <a:gd name="connsiteX5" fmla="*/ 7725050 w 8037833"/>
              <a:gd name="connsiteY5" fmla="*/ 3176697 h 3784177"/>
              <a:gd name="connsiteX6" fmla="*/ 7576893 w 8037833"/>
              <a:gd name="connsiteY6" fmla="*/ 3201588 h 3784177"/>
              <a:gd name="connsiteX7" fmla="*/ 7394769 w 8037833"/>
              <a:gd name="connsiteY7" fmla="*/ 3276296 h 3784177"/>
              <a:gd name="connsiteX8" fmla="*/ 7293055 w 8037833"/>
              <a:gd name="connsiteY8" fmla="*/ 3276425 h 3784177"/>
              <a:gd name="connsiteX9" fmla="*/ 7225028 w 8037833"/>
              <a:gd name="connsiteY9" fmla="*/ 3269266 h 3784177"/>
              <a:gd name="connsiteX10" fmla="*/ 7180777 w 8037833"/>
              <a:gd name="connsiteY10" fmla="*/ 3262890 h 3784177"/>
              <a:gd name="connsiteX11" fmla="*/ 7146896 w 8037833"/>
              <a:gd name="connsiteY11" fmla="*/ 3256975 h 3784177"/>
              <a:gd name="connsiteX12" fmla="*/ 7101771 w 8037833"/>
              <a:gd name="connsiteY12" fmla="*/ 3257015 h 3784177"/>
              <a:gd name="connsiteX13" fmla="*/ 7028065 w 8037833"/>
              <a:gd name="connsiteY13" fmla="*/ 3312694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26982 w 8037833"/>
              <a:gd name="connsiteY18" fmla="*/ 3395855 h 3784177"/>
              <a:gd name="connsiteX19" fmla="*/ 6352283 w 8037833"/>
              <a:gd name="connsiteY19" fmla="*/ 3374762 h 3784177"/>
              <a:gd name="connsiteX20" fmla="*/ 6151276 w 8037833"/>
              <a:gd name="connsiteY20" fmla="*/ 3366439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5034489 w 8037833"/>
              <a:gd name="connsiteY32" fmla="*/ 3483520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53651 w 8037833"/>
              <a:gd name="connsiteY47" fmla="*/ 3706181 h 3784177"/>
              <a:gd name="connsiteX48" fmla="*/ 4071732 w 8037833"/>
              <a:gd name="connsiteY48" fmla="*/ 3732513 h 3784177"/>
              <a:gd name="connsiteX49" fmla="*/ 4045924 w 8037833"/>
              <a:gd name="connsiteY49" fmla="*/ 3739404 h 3784177"/>
              <a:gd name="connsiteX50" fmla="*/ 4032171 w 8037833"/>
              <a:gd name="connsiteY50" fmla="*/ 3745523 h 3784177"/>
              <a:gd name="connsiteX51" fmla="*/ 4011556 w 8037833"/>
              <a:gd name="connsiteY51" fmla="*/ 3729673 h 3784177"/>
              <a:gd name="connsiteX52" fmla="*/ 3985774 w 8037833"/>
              <a:gd name="connsiteY52" fmla="*/ 3736547 h 3784177"/>
              <a:gd name="connsiteX53" fmla="*/ 3979769 w 8037833"/>
              <a:gd name="connsiteY53" fmla="*/ 3738769 h 3784177"/>
              <a:gd name="connsiteX54" fmla="*/ 3934671 w 8037833"/>
              <a:gd name="connsiteY54" fmla="*/ 3723339 h 3784177"/>
              <a:gd name="connsiteX55" fmla="*/ 3930274 w 8037833"/>
              <a:gd name="connsiteY55" fmla="*/ 3717148 h 3784177"/>
              <a:gd name="connsiteX56" fmla="*/ 3907660 w 8037833"/>
              <a:gd name="connsiteY56" fmla="*/ 3714456 h 3784177"/>
              <a:gd name="connsiteX57" fmla="*/ 3905087 w 8037833"/>
              <a:gd name="connsiteY57" fmla="*/ 3716098 h 3784177"/>
              <a:gd name="connsiteX58" fmla="*/ 3886347 w 8037833"/>
              <a:gd name="connsiteY58" fmla="*/ 3706620 h 3784177"/>
              <a:gd name="connsiteX59" fmla="*/ 3811197 w 8037833"/>
              <a:gd name="connsiteY59" fmla="*/ 3689905 h 3784177"/>
              <a:gd name="connsiteX60" fmla="*/ 3666696 w 8037833"/>
              <a:gd name="connsiteY60" fmla="*/ 3681132 h 3784177"/>
              <a:gd name="connsiteX61" fmla="*/ 3516210 w 8037833"/>
              <a:gd name="connsiteY61" fmla="*/ 3656091 h 3784177"/>
              <a:gd name="connsiteX62" fmla="*/ 3373519 w 8037833"/>
              <a:gd name="connsiteY62" fmla="*/ 3665785 h 3784177"/>
              <a:gd name="connsiteX63" fmla="*/ 3114267 w 8037833"/>
              <a:gd name="connsiteY63" fmla="*/ 3638983 h 3784177"/>
              <a:gd name="connsiteX64" fmla="*/ 3025324 w 8037833"/>
              <a:gd name="connsiteY64" fmla="*/ 3636584 h 3784177"/>
              <a:gd name="connsiteX65" fmla="*/ 2965734 w 8037833"/>
              <a:gd name="connsiteY65" fmla="*/ 3635676 h 3784177"/>
              <a:gd name="connsiteX66" fmla="*/ 2961603 w 8037833"/>
              <a:gd name="connsiteY66" fmla="*/ 3638221 h 3784177"/>
              <a:gd name="connsiteX67" fmla="*/ 2944959 w 8037833"/>
              <a:gd name="connsiteY67" fmla="*/ 3639723 h 3784177"/>
              <a:gd name="connsiteX68" fmla="*/ 2940402 w 8037833"/>
              <a:gd name="connsiteY68" fmla="*/ 3651000 h 3784177"/>
              <a:gd name="connsiteX69" fmla="*/ 2884777 w 8037833"/>
              <a:gd name="connsiteY69" fmla="*/ 3660775 h 3784177"/>
              <a:gd name="connsiteX70" fmla="*/ 2750902 w 8037833"/>
              <a:gd name="connsiteY70" fmla="*/ 3665203 h 3784177"/>
              <a:gd name="connsiteX71" fmla="*/ 2651827 w 8037833"/>
              <a:gd name="connsiteY71" fmla="*/ 3646306 h 3784177"/>
              <a:gd name="connsiteX72" fmla="*/ 2618680 w 8037833"/>
              <a:gd name="connsiteY72" fmla="*/ 3656755 h 3784177"/>
              <a:gd name="connsiteX73" fmla="*/ 2572404 w 8037833"/>
              <a:gd name="connsiteY73" fmla="*/ 3664043 h 3784177"/>
              <a:gd name="connsiteX74" fmla="*/ 2423704 w 8037833"/>
              <a:gd name="connsiteY74" fmla="*/ 3658079 h 3784177"/>
              <a:gd name="connsiteX75" fmla="*/ 2301172 w 8037833"/>
              <a:gd name="connsiteY75" fmla="*/ 3663053 h 3784177"/>
              <a:gd name="connsiteX76" fmla="*/ 2258745 w 8037833"/>
              <a:gd name="connsiteY76" fmla="*/ 3673229 h 3784177"/>
              <a:gd name="connsiteX77" fmla="*/ 2082844 w 8037833"/>
              <a:gd name="connsiteY77" fmla="*/ 3645349 h 3784177"/>
              <a:gd name="connsiteX78" fmla="*/ 1938480 w 8037833"/>
              <a:gd name="connsiteY78" fmla="*/ 3632600 h 3784177"/>
              <a:gd name="connsiteX79" fmla="*/ 1860608 w 8037833"/>
              <a:gd name="connsiteY79" fmla="*/ 3618261 h 3784177"/>
              <a:gd name="connsiteX80" fmla="*/ 1704758 w 8037833"/>
              <a:gd name="connsiteY80" fmla="*/ 3637625 h 3784177"/>
              <a:gd name="connsiteX81" fmla="*/ 1664576 w 8037833"/>
              <a:gd name="connsiteY81" fmla="*/ 3638572 h 3784177"/>
              <a:gd name="connsiteX82" fmla="*/ 1577459 w 8037833"/>
              <a:gd name="connsiteY82" fmla="*/ 3658824 h 3784177"/>
              <a:gd name="connsiteX83" fmla="*/ 1527269 w 8037833"/>
              <a:gd name="connsiteY83" fmla="*/ 3663088 h 3784177"/>
              <a:gd name="connsiteX84" fmla="*/ 1390118 w 8037833"/>
              <a:gd name="connsiteY84" fmla="*/ 3682789 h 3784177"/>
              <a:gd name="connsiteX85" fmla="*/ 1268521 w 8037833"/>
              <a:gd name="connsiteY85" fmla="*/ 3713114 h 3784177"/>
              <a:gd name="connsiteX86" fmla="*/ 1186863 w 8037833"/>
              <a:gd name="connsiteY86" fmla="*/ 3736384 h 3784177"/>
              <a:gd name="connsiteX87" fmla="*/ 1073929 w 8037833"/>
              <a:gd name="connsiteY87" fmla="*/ 3776166 h 3784177"/>
              <a:gd name="connsiteX88" fmla="*/ 1039167 w 8037833"/>
              <a:gd name="connsiteY88" fmla="*/ 3784177 h 3784177"/>
              <a:gd name="connsiteX89" fmla="*/ 989223 w 8037833"/>
              <a:gd name="connsiteY89" fmla="*/ 3770303 h 3784177"/>
              <a:gd name="connsiteX90" fmla="*/ 907906 w 8037833"/>
              <a:gd name="connsiteY90" fmla="*/ 3757678 h 3784177"/>
              <a:gd name="connsiteX91" fmla="*/ 833137 w 8037833"/>
              <a:gd name="connsiteY91" fmla="*/ 3744175 h 3784177"/>
              <a:gd name="connsiteX92" fmla="*/ 742042 w 8037833"/>
              <a:gd name="connsiteY92" fmla="*/ 3747612 h 3784177"/>
              <a:gd name="connsiteX93" fmla="*/ 659460 w 8037833"/>
              <a:gd name="connsiteY93" fmla="*/ 3740429 h 3784177"/>
              <a:gd name="connsiteX94" fmla="*/ 556552 w 8037833"/>
              <a:gd name="connsiteY94" fmla="*/ 3739124 h 3784177"/>
              <a:gd name="connsiteX95" fmla="*/ 385384 w 8037833"/>
              <a:gd name="connsiteY95" fmla="*/ 3726388 h 3784177"/>
              <a:gd name="connsiteX96" fmla="*/ 339711 w 8037833"/>
              <a:gd name="connsiteY96" fmla="*/ 3718242 h 3784177"/>
              <a:gd name="connsiteX97" fmla="*/ 222239 w 8037833"/>
              <a:gd name="connsiteY97" fmla="*/ 3672335 h 3784177"/>
              <a:gd name="connsiteX98" fmla="*/ 163578 w 8037833"/>
              <a:gd name="connsiteY98" fmla="*/ 3656292 h 3784177"/>
              <a:gd name="connsiteX99" fmla="*/ 72220 w 8037833"/>
              <a:gd name="connsiteY99" fmla="*/ 3645272 h 3784177"/>
              <a:gd name="connsiteX100" fmla="*/ 44395 w 8037833"/>
              <a:gd name="connsiteY100" fmla="*/ 3639455 h 3784177"/>
              <a:gd name="connsiteX101" fmla="*/ 1962 w 8037833"/>
              <a:gd name="connsiteY101" fmla="*/ 3635948 h 3784177"/>
              <a:gd name="connsiteX102" fmla="*/ 0 w 8037833"/>
              <a:gd name="connsiteY102" fmla="*/ 3635261 h 3784177"/>
              <a:gd name="connsiteX103" fmla="*/ 0 w 8037833"/>
              <a:gd name="connsiteY103"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3273 w 8037833"/>
              <a:gd name="connsiteY4" fmla="*/ 3143820 h 3784177"/>
              <a:gd name="connsiteX5" fmla="*/ 7725050 w 8037833"/>
              <a:gd name="connsiteY5" fmla="*/ 3176697 h 3784177"/>
              <a:gd name="connsiteX6" fmla="*/ 7576893 w 8037833"/>
              <a:gd name="connsiteY6" fmla="*/ 3201588 h 3784177"/>
              <a:gd name="connsiteX7" fmla="*/ 7394769 w 8037833"/>
              <a:gd name="connsiteY7" fmla="*/ 3276296 h 3784177"/>
              <a:gd name="connsiteX8" fmla="*/ 7293055 w 8037833"/>
              <a:gd name="connsiteY8" fmla="*/ 3276425 h 3784177"/>
              <a:gd name="connsiteX9" fmla="*/ 7225028 w 8037833"/>
              <a:gd name="connsiteY9" fmla="*/ 3269266 h 3784177"/>
              <a:gd name="connsiteX10" fmla="*/ 7180777 w 8037833"/>
              <a:gd name="connsiteY10" fmla="*/ 3262890 h 3784177"/>
              <a:gd name="connsiteX11" fmla="*/ 7146896 w 8037833"/>
              <a:gd name="connsiteY11" fmla="*/ 3256975 h 3784177"/>
              <a:gd name="connsiteX12" fmla="*/ 7101771 w 8037833"/>
              <a:gd name="connsiteY12" fmla="*/ 3257015 h 3784177"/>
              <a:gd name="connsiteX13" fmla="*/ 7028065 w 8037833"/>
              <a:gd name="connsiteY13" fmla="*/ 3312694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26982 w 8037833"/>
              <a:gd name="connsiteY18" fmla="*/ 3395855 h 3784177"/>
              <a:gd name="connsiteX19" fmla="*/ 6352283 w 8037833"/>
              <a:gd name="connsiteY19" fmla="*/ 3374762 h 3784177"/>
              <a:gd name="connsiteX20" fmla="*/ 6151276 w 8037833"/>
              <a:gd name="connsiteY20" fmla="*/ 3366439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5034489 w 8037833"/>
              <a:gd name="connsiteY32" fmla="*/ 3483520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53651 w 8037833"/>
              <a:gd name="connsiteY47" fmla="*/ 3706181 h 3784177"/>
              <a:gd name="connsiteX48" fmla="*/ 4071732 w 8037833"/>
              <a:gd name="connsiteY48" fmla="*/ 3732513 h 3784177"/>
              <a:gd name="connsiteX49" fmla="*/ 4045924 w 8037833"/>
              <a:gd name="connsiteY49" fmla="*/ 3739404 h 3784177"/>
              <a:gd name="connsiteX50" fmla="*/ 4032171 w 8037833"/>
              <a:gd name="connsiteY50" fmla="*/ 3745523 h 3784177"/>
              <a:gd name="connsiteX51" fmla="*/ 4011556 w 8037833"/>
              <a:gd name="connsiteY51" fmla="*/ 3729673 h 3784177"/>
              <a:gd name="connsiteX52" fmla="*/ 3985774 w 8037833"/>
              <a:gd name="connsiteY52" fmla="*/ 3736547 h 3784177"/>
              <a:gd name="connsiteX53" fmla="*/ 3979769 w 8037833"/>
              <a:gd name="connsiteY53" fmla="*/ 3738769 h 3784177"/>
              <a:gd name="connsiteX54" fmla="*/ 3934671 w 8037833"/>
              <a:gd name="connsiteY54" fmla="*/ 3723339 h 3784177"/>
              <a:gd name="connsiteX55" fmla="*/ 3930274 w 8037833"/>
              <a:gd name="connsiteY55" fmla="*/ 3717148 h 3784177"/>
              <a:gd name="connsiteX56" fmla="*/ 3907660 w 8037833"/>
              <a:gd name="connsiteY56" fmla="*/ 3714456 h 3784177"/>
              <a:gd name="connsiteX57" fmla="*/ 3905087 w 8037833"/>
              <a:gd name="connsiteY57" fmla="*/ 3716098 h 3784177"/>
              <a:gd name="connsiteX58" fmla="*/ 3886347 w 8037833"/>
              <a:gd name="connsiteY58" fmla="*/ 3706620 h 3784177"/>
              <a:gd name="connsiteX59" fmla="*/ 3811197 w 8037833"/>
              <a:gd name="connsiteY59" fmla="*/ 3689905 h 3784177"/>
              <a:gd name="connsiteX60" fmla="*/ 3666696 w 8037833"/>
              <a:gd name="connsiteY60" fmla="*/ 3681132 h 3784177"/>
              <a:gd name="connsiteX61" fmla="*/ 3516210 w 8037833"/>
              <a:gd name="connsiteY61" fmla="*/ 3656091 h 3784177"/>
              <a:gd name="connsiteX62" fmla="*/ 3373519 w 8037833"/>
              <a:gd name="connsiteY62" fmla="*/ 3665785 h 3784177"/>
              <a:gd name="connsiteX63" fmla="*/ 3114267 w 8037833"/>
              <a:gd name="connsiteY63" fmla="*/ 3638983 h 3784177"/>
              <a:gd name="connsiteX64" fmla="*/ 3025324 w 8037833"/>
              <a:gd name="connsiteY64" fmla="*/ 3636584 h 3784177"/>
              <a:gd name="connsiteX65" fmla="*/ 2965734 w 8037833"/>
              <a:gd name="connsiteY65" fmla="*/ 3635676 h 3784177"/>
              <a:gd name="connsiteX66" fmla="*/ 2961603 w 8037833"/>
              <a:gd name="connsiteY66" fmla="*/ 3638221 h 3784177"/>
              <a:gd name="connsiteX67" fmla="*/ 2944959 w 8037833"/>
              <a:gd name="connsiteY67" fmla="*/ 3639723 h 3784177"/>
              <a:gd name="connsiteX68" fmla="*/ 2940402 w 8037833"/>
              <a:gd name="connsiteY68" fmla="*/ 3651000 h 3784177"/>
              <a:gd name="connsiteX69" fmla="*/ 2884777 w 8037833"/>
              <a:gd name="connsiteY69" fmla="*/ 3660775 h 3784177"/>
              <a:gd name="connsiteX70" fmla="*/ 2750902 w 8037833"/>
              <a:gd name="connsiteY70" fmla="*/ 3665203 h 3784177"/>
              <a:gd name="connsiteX71" fmla="*/ 2651827 w 8037833"/>
              <a:gd name="connsiteY71" fmla="*/ 3646306 h 3784177"/>
              <a:gd name="connsiteX72" fmla="*/ 2618680 w 8037833"/>
              <a:gd name="connsiteY72" fmla="*/ 3656755 h 3784177"/>
              <a:gd name="connsiteX73" fmla="*/ 2572404 w 8037833"/>
              <a:gd name="connsiteY73" fmla="*/ 3664043 h 3784177"/>
              <a:gd name="connsiteX74" fmla="*/ 2423704 w 8037833"/>
              <a:gd name="connsiteY74" fmla="*/ 3658079 h 3784177"/>
              <a:gd name="connsiteX75" fmla="*/ 2301172 w 8037833"/>
              <a:gd name="connsiteY75" fmla="*/ 3663053 h 3784177"/>
              <a:gd name="connsiteX76" fmla="*/ 2231055 w 8037833"/>
              <a:gd name="connsiteY76" fmla="*/ 3673230 h 3784177"/>
              <a:gd name="connsiteX77" fmla="*/ 2082844 w 8037833"/>
              <a:gd name="connsiteY77" fmla="*/ 3645349 h 3784177"/>
              <a:gd name="connsiteX78" fmla="*/ 1938480 w 8037833"/>
              <a:gd name="connsiteY78" fmla="*/ 3632600 h 3784177"/>
              <a:gd name="connsiteX79" fmla="*/ 1860608 w 8037833"/>
              <a:gd name="connsiteY79" fmla="*/ 3618261 h 3784177"/>
              <a:gd name="connsiteX80" fmla="*/ 1704758 w 8037833"/>
              <a:gd name="connsiteY80" fmla="*/ 3637625 h 3784177"/>
              <a:gd name="connsiteX81" fmla="*/ 1664576 w 8037833"/>
              <a:gd name="connsiteY81" fmla="*/ 3638572 h 3784177"/>
              <a:gd name="connsiteX82" fmla="*/ 1577459 w 8037833"/>
              <a:gd name="connsiteY82" fmla="*/ 3658824 h 3784177"/>
              <a:gd name="connsiteX83" fmla="*/ 1527269 w 8037833"/>
              <a:gd name="connsiteY83" fmla="*/ 3663088 h 3784177"/>
              <a:gd name="connsiteX84" fmla="*/ 1390118 w 8037833"/>
              <a:gd name="connsiteY84" fmla="*/ 3682789 h 3784177"/>
              <a:gd name="connsiteX85" fmla="*/ 1268521 w 8037833"/>
              <a:gd name="connsiteY85" fmla="*/ 3713114 h 3784177"/>
              <a:gd name="connsiteX86" fmla="*/ 1186863 w 8037833"/>
              <a:gd name="connsiteY86" fmla="*/ 3736384 h 3784177"/>
              <a:gd name="connsiteX87" fmla="*/ 1073929 w 8037833"/>
              <a:gd name="connsiteY87" fmla="*/ 3776166 h 3784177"/>
              <a:gd name="connsiteX88" fmla="*/ 1039167 w 8037833"/>
              <a:gd name="connsiteY88" fmla="*/ 3784177 h 3784177"/>
              <a:gd name="connsiteX89" fmla="*/ 989223 w 8037833"/>
              <a:gd name="connsiteY89" fmla="*/ 3770303 h 3784177"/>
              <a:gd name="connsiteX90" fmla="*/ 907906 w 8037833"/>
              <a:gd name="connsiteY90" fmla="*/ 3757678 h 3784177"/>
              <a:gd name="connsiteX91" fmla="*/ 833137 w 8037833"/>
              <a:gd name="connsiteY91" fmla="*/ 3744175 h 3784177"/>
              <a:gd name="connsiteX92" fmla="*/ 742042 w 8037833"/>
              <a:gd name="connsiteY92" fmla="*/ 3747612 h 3784177"/>
              <a:gd name="connsiteX93" fmla="*/ 659460 w 8037833"/>
              <a:gd name="connsiteY93" fmla="*/ 3740429 h 3784177"/>
              <a:gd name="connsiteX94" fmla="*/ 556552 w 8037833"/>
              <a:gd name="connsiteY94" fmla="*/ 3739124 h 3784177"/>
              <a:gd name="connsiteX95" fmla="*/ 385384 w 8037833"/>
              <a:gd name="connsiteY95" fmla="*/ 3726388 h 3784177"/>
              <a:gd name="connsiteX96" fmla="*/ 339711 w 8037833"/>
              <a:gd name="connsiteY96" fmla="*/ 3718242 h 3784177"/>
              <a:gd name="connsiteX97" fmla="*/ 222239 w 8037833"/>
              <a:gd name="connsiteY97" fmla="*/ 3672335 h 3784177"/>
              <a:gd name="connsiteX98" fmla="*/ 163578 w 8037833"/>
              <a:gd name="connsiteY98" fmla="*/ 3656292 h 3784177"/>
              <a:gd name="connsiteX99" fmla="*/ 72220 w 8037833"/>
              <a:gd name="connsiteY99" fmla="*/ 3645272 h 3784177"/>
              <a:gd name="connsiteX100" fmla="*/ 44395 w 8037833"/>
              <a:gd name="connsiteY100" fmla="*/ 3639455 h 3784177"/>
              <a:gd name="connsiteX101" fmla="*/ 1962 w 8037833"/>
              <a:gd name="connsiteY101" fmla="*/ 3635948 h 3784177"/>
              <a:gd name="connsiteX102" fmla="*/ 0 w 8037833"/>
              <a:gd name="connsiteY102" fmla="*/ 3635261 h 3784177"/>
              <a:gd name="connsiteX103" fmla="*/ 0 w 8037833"/>
              <a:gd name="connsiteY103" fmla="*/ 12763 h 3784177"/>
              <a:gd name="connsiteX0" fmla="*/ 0 w 8037833"/>
              <a:gd name="connsiteY0" fmla="*/ 12763 h 3784177"/>
              <a:gd name="connsiteX1" fmla="*/ 8037833 w 8037833"/>
              <a:gd name="connsiteY1" fmla="*/ 0 h 3784177"/>
              <a:gd name="connsiteX2" fmla="*/ 8037833 w 8037833"/>
              <a:gd name="connsiteY2" fmla="*/ 3123098 h 3784177"/>
              <a:gd name="connsiteX3" fmla="*/ 8034343 w 8037833"/>
              <a:gd name="connsiteY3" fmla="*/ 3122573 h 3784177"/>
              <a:gd name="connsiteX4" fmla="*/ 7873273 w 8037833"/>
              <a:gd name="connsiteY4" fmla="*/ 3143820 h 3784177"/>
              <a:gd name="connsiteX5" fmla="*/ 7725050 w 8037833"/>
              <a:gd name="connsiteY5" fmla="*/ 3176697 h 3784177"/>
              <a:gd name="connsiteX6" fmla="*/ 7576893 w 8037833"/>
              <a:gd name="connsiteY6" fmla="*/ 3201588 h 3784177"/>
              <a:gd name="connsiteX7" fmla="*/ 7394769 w 8037833"/>
              <a:gd name="connsiteY7" fmla="*/ 3276296 h 3784177"/>
              <a:gd name="connsiteX8" fmla="*/ 7293055 w 8037833"/>
              <a:gd name="connsiteY8" fmla="*/ 3276425 h 3784177"/>
              <a:gd name="connsiteX9" fmla="*/ 7225028 w 8037833"/>
              <a:gd name="connsiteY9" fmla="*/ 3269266 h 3784177"/>
              <a:gd name="connsiteX10" fmla="*/ 7180777 w 8037833"/>
              <a:gd name="connsiteY10" fmla="*/ 3262890 h 3784177"/>
              <a:gd name="connsiteX11" fmla="*/ 7146896 w 8037833"/>
              <a:gd name="connsiteY11" fmla="*/ 3256975 h 3784177"/>
              <a:gd name="connsiteX12" fmla="*/ 7101771 w 8037833"/>
              <a:gd name="connsiteY12" fmla="*/ 3257015 h 3784177"/>
              <a:gd name="connsiteX13" fmla="*/ 7028065 w 8037833"/>
              <a:gd name="connsiteY13" fmla="*/ 3312694 h 3784177"/>
              <a:gd name="connsiteX14" fmla="*/ 6912506 w 8037833"/>
              <a:gd name="connsiteY14" fmla="*/ 3361478 h 3784177"/>
              <a:gd name="connsiteX15" fmla="*/ 6819463 w 8037833"/>
              <a:gd name="connsiteY15" fmla="*/ 3368624 h 3784177"/>
              <a:gd name="connsiteX16" fmla="*/ 6797198 w 8037833"/>
              <a:gd name="connsiteY16" fmla="*/ 3378256 h 3784177"/>
              <a:gd name="connsiteX17" fmla="*/ 6687784 w 8037833"/>
              <a:gd name="connsiteY17" fmla="*/ 3376132 h 3784177"/>
              <a:gd name="connsiteX18" fmla="*/ 6526982 w 8037833"/>
              <a:gd name="connsiteY18" fmla="*/ 3395855 h 3784177"/>
              <a:gd name="connsiteX19" fmla="*/ 6352283 w 8037833"/>
              <a:gd name="connsiteY19" fmla="*/ 3374762 h 3784177"/>
              <a:gd name="connsiteX20" fmla="*/ 6151276 w 8037833"/>
              <a:gd name="connsiteY20" fmla="*/ 3366439 h 3784177"/>
              <a:gd name="connsiteX21" fmla="*/ 6022263 w 8037833"/>
              <a:gd name="connsiteY21" fmla="*/ 3359057 h 3784177"/>
              <a:gd name="connsiteX22" fmla="*/ 5891274 w 8037833"/>
              <a:gd name="connsiteY22" fmla="*/ 3397681 h 3784177"/>
              <a:gd name="connsiteX23" fmla="*/ 5746050 w 8037833"/>
              <a:gd name="connsiteY23" fmla="*/ 3426142 h 3784177"/>
              <a:gd name="connsiteX24" fmla="*/ 5613670 w 8037833"/>
              <a:gd name="connsiteY24" fmla="*/ 3428671 h 3784177"/>
              <a:gd name="connsiteX25" fmla="*/ 5535334 w 8037833"/>
              <a:gd name="connsiteY25" fmla="*/ 3437044 h 3784177"/>
              <a:gd name="connsiteX26" fmla="*/ 5506940 w 8037833"/>
              <a:gd name="connsiteY26" fmla="*/ 3450999 h 3784177"/>
              <a:gd name="connsiteX27" fmla="*/ 5466372 w 8037833"/>
              <a:gd name="connsiteY27" fmla="*/ 3463245 h 3784177"/>
              <a:gd name="connsiteX28" fmla="*/ 5395833 w 8037833"/>
              <a:gd name="connsiteY28" fmla="*/ 3493194 h 3784177"/>
              <a:gd name="connsiteX29" fmla="*/ 5305325 w 8037833"/>
              <a:gd name="connsiteY29" fmla="*/ 3505200 h 3784177"/>
              <a:gd name="connsiteX30" fmla="*/ 5223043 w 8037833"/>
              <a:gd name="connsiteY30" fmla="*/ 3491664 h 3784177"/>
              <a:gd name="connsiteX31" fmla="*/ 5167992 w 8037833"/>
              <a:gd name="connsiteY31" fmla="*/ 3486279 h 3784177"/>
              <a:gd name="connsiteX32" fmla="*/ 5034489 w 8037833"/>
              <a:gd name="connsiteY32" fmla="*/ 3483520 h 3784177"/>
              <a:gd name="connsiteX33" fmla="*/ 4890003 w 8037833"/>
              <a:gd name="connsiteY33" fmla="*/ 3469874 h 3784177"/>
              <a:gd name="connsiteX34" fmla="*/ 4856654 w 8037833"/>
              <a:gd name="connsiteY34" fmla="*/ 3481880 h 3784177"/>
              <a:gd name="connsiteX35" fmla="*/ 4800711 w 8037833"/>
              <a:gd name="connsiteY35" fmla="*/ 3501441 h 3784177"/>
              <a:gd name="connsiteX36" fmla="*/ 4761569 w 8037833"/>
              <a:gd name="connsiteY36" fmla="*/ 3538103 h 3784177"/>
              <a:gd name="connsiteX37" fmla="*/ 4713734 w 8037833"/>
              <a:gd name="connsiteY37" fmla="*/ 3545724 h 3784177"/>
              <a:gd name="connsiteX38" fmla="*/ 4649120 w 8037833"/>
              <a:gd name="connsiteY38" fmla="*/ 3536392 h 3784177"/>
              <a:gd name="connsiteX39" fmla="*/ 4573578 w 8037833"/>
              <a:gd name="connsiteY39" fmla="*/ 3565923 h 3784177"/>
              <a:gd name="connsiteX40" fmla="*/ 4529117 w 8037833"/>
              <a:gd name="connsiteY40" fmla="*/ 3575592 h 3784177"/>
              <a:gd name="connsiteX41" fmla="*/ 4408641 w 8037833"/>
              <a:gd name="connsiteY41" fmla="*/ 3610000 h 3784177"/>
              <a:gd name="connsiteX42" fmla="*/ 4356402 w 8037833"/>
              <a:gd name="connsiteY42" fmla="*/ 3642792 h 3784177"/>
              <a:gd name="connsiteX43" fmla="*/ 4270245 w 8037833"/>
              <a:gd name="connsiteY43" fmla="*/ 3665789 h 3784177"/>
              <a:gd name="connsiteX44" fmla="*/ 4208725 w 8037833"/>
              <a:gd name="connsiteY44" fmla="*/ 3678132 h 3784177"/>
              <a:gd name="connsiteX45" fmla="*/ 4191289 w 8037833"/>
              <a:gd name="connsiteY45" fmla="*/ 3702380 h 3784177"/>
              <a:gd name="connsiteX46" fmla="*/ 4191039 w 8037833"/>
              <a:gd name="connsiteY46" fmla="*/ 3702831 h 3784177"/>
              <a:gd name="connsiteX47" fmla="*/ 4153651 w 8037833"/>
              <a:gd name="connsiteY47" fmla="*/ 3706181 h 3784177"/>
              <a:gd name="connsiteX48" fmla="*/ 4071732 w 8037833"/>
              <a:gd name="connsiteY48" fmla="*/ 3732513 h 3784177"/>
              <a:gd name="connsiteX49" fmla="*/ 4045924 w 8037833"/>
              <a:gd name="connsiteY49" fmla="*/ 3739404 h 3784177"/>
              <a:gd name="connsiteX50" fmla="*/ 4032171 w 8037833"/>
              <a:gd name="connsiteY50" fmla="*/ 3745523 h 3784177"/>
              <a:gd name="connsiteX51" fmla="*/ 4011556 w 8037833"/>
              <a:gd name="connsiteY51" fmla="*/ 3729673 h 3784177"/>
              <a:gd name="connsiteX52" fmla="*/ 3985774 w 8037833"/>
              <a:gd name="connsiteY52" fmla="*/ 3736547 h 3784177"/>
              <a:gd name="connsiteX53" fmla="*/ 3979769 w 8037833"/>
              <a:gd name="connsiteY53" fmla="*/ 3738769 h 3784177"/>
              <a:gd name="connsiteX54" fmla="*/ 3934671 w 8037833"/>
              <a:gd name="connsiteY54" fmla="*/ 3723339 h 3784177"/>
              <a:gd name="connsiteX55" fmla="*/ 3930274 w 8037833"/>
              <a:gd name="connsiteY55" fmla="*/ 3717148 h 3784177"/>
              <a:gd name="connsiteX56" fmla="*/ 3907660 w 8037833"/>
              <a:gd name="connsiteY56" fmla="*/ 3714456 h 3784177"/>
              <a:gd name="connsiteX57" fmla="*/ 3905087 w 8037833"/>
              <a:gd name="connsiteY57" fmla="*/ 3716098 h 3784177"/>
              <a:gd name="connsiteX58" fmla="*/ 3886347 w 8037833"/>
              <a:gd name="connsiteY58" fmla="*/ 3706620 h 3784177"/>
              <a:gd name="connsiteX59" fmla="*/ 3811197 w 8037833"/>
              <a:gd name="connsiteY59" fmla="*/ 3689905 h 3784177"/>
              <a:gd name="connsiteX60" fmla="*/ 3666696 w 8037833"/>
              <a:gd name="connsiteY60" fmla="*/ 3681132 h 3784177"/>
              <a:gd name="connsiteX61" fmla="*/ 3516210 w 8037833"/>
              <a:gd name="connsiteY61" fmla="*/ 3656091 h 3784177"/>
              <a:gd name="connsiteX62" fmla="*/ 3373519 w 8037833"/>
              <a:gd name="connsiteY62" fmla="*/ 3665785 h 3784177"/>
              <a:gd name="connsiteX63" fmla="*/ 3114267 w 8037833"/>
              <a:gd name="connsiteY63" fmla="*/ 3638983 h 3784177"/>
              <a:gd name="connsiteX64" fmla="*/ 3025324 w 8037833"/>
              <a:gd name="connsiteY64" fmla="*/ 3636584 h 3784177"/>
              <a:gd name="connsiteX65" fmla="*/ 2965734 w 8037833"/>
              <a:gd name="connsiteY65" fmla="*/ 3635676 h 3784177"/>
              <a:gd name="connsiteX66" fmla="*/ 2961603 w 8037833"/>
              <a:gd name="connsiteY66" fmla="*/ 3638221 h 3784177"/>
              <a:gd name="connsiteX67" fmla="*/ 2944959 w 8037833"/>
              <a:gd name="connsiteY67" fmla="*/ 3639723 h 3784177"/>
              <a:gd name="connsiteX68" fmla="*/ 2940402 w 8037833"/>
              <a:gd name="connsiteY68" fmla="*/ 3651000 h 3784177"/>
              <a:gd name="connsiteX69" fmla="*/ 2884777 w 8037833"/>
              <a:gd name="connsiteY69" fmla="*/ 3660775 h 3784177"/>
              <a:gd name="connsiteX70" fmla="*/ 2750902 w 8037833"/>
              <a:gd name="connsiteY70" fmla="*/ 3665203 h 3784177"/>
              <a:gd name="connsiteX71" fmla="*/ 2651827 w 8037833"/>
              <a:gd name="connsiteY71" fmla="*/ 3646306 h 3784177"/>
              <a:gd name="connsiteX72" fmla="*/ 2618680 w 8037833"/>
              <a:gd name="connsiteY72" fmla="*/ 3656755 h 3784177"/>
              <a:gd name="connsiteX73" fmla="*/ 2572404 w 8037833"/>
              <a:gd name="connsiteY73" fmla="*/ 3664043 h 3784177"/>
              <a:gd name="connsiteX74" fmla="*/ 2423704 w 8037833"/>
              <a:gd name="connsiteY74" fmla="*/ 3658079 h 3784177"/>
              <a:gd name="connsiteX75" fmla="*/ 2301172 w 8037833"/>
              <a:gd name="connsiteY75" fmla="*/ 3663053 h 3784177"/>
              <a:gd name="connsiteX76" fmla="*/ 2231055 w 8037833"/>
              <a:gd name="connsiteY76" fmla="*/ 3673230 h 3784177"/>
              <a:gd name="connsiteX77" fmla="*/ 2082844 w 8037833"/>
              <a:gd name="connsiteY77" fmla="*/ 3645349 h 3784177"/>
              <a:gd name="connsiteX78" fmla="*/ 1938480 w 8037833"/>
              <a:gd name="connsiteY78" fmla="*/ 3632600 h 3784177"/>
              <a:gd name="connsiteX79" fmla="*/ 1860608 w 8037833"/>
              <a:gd name="connsiteY79" fmla="*/ 3618261 h 3784177"/>
              <a:gd name="connsiteX80" fmla="*/ 1704758 w 8037833"/>
              <a:gd name="connsiteY80" fmla="*/ 3637625 h 3784177"/>
              <a:gd name="connsiteX81" fmla="*/ 1664576 w 8037833"/>
              <a:gd name="connsiteY81" fmla="*/ 3638572 h 3784177"/>
              <a:gd name="connsiteX82" fmla="*/ 1577459 w 8037833"/>
              <a:gd name="connsiteY82" fmla="*/ 3658824 h 3784177"/>
              <a:gd name="connsiteX83" fmla="*/ 1527269 w 8037833"/>
              <a:gd name="connsiteY83" fmla="*/ 3663088 h 3784177"/>
              <a:gd name="connsiteX84" fmla="*/ 1390118 w 8037833"/>
              <a:gd name="connsiteY84" fmla="*/ 3682789 h 3784177"/>
              <a:gd name="connsiteX85" fmla="*/ 1268521 w 8037833"/>
              <a:gd name="connsiteY85" fmla="*/ 3713114 h 3784177"/>
              <a:gd name="connsiteX86" fmla="*/ 1186863 w 8037833"/>
              <a:gd name="connsiteY86" fmla="*/ 3736384 h 3784177"/>
              <a:gd name="connsiteX87" fmla="*/ 1073929 w 8037833"/>
              <a:gd name="connsiteY87" fmla="*/ 3776166 h 3784177"/>
              <a:gd name="connsiteX88" fmla="*/ 1039167 w 8037833"/>
              <a:gd name="connsiteY88" fmla="*/ 3784177 h 3784177"/>
              <a:gd name="connsiteX89" fmla="*/ 989223 w 8037833"/>
              <a:gd name="connsiteY89" fmla="*/ 3770303 h 3784177"/>
              <a:gd name="connsiteX90" fmla="*/ 907906 w 8037833"/>
              <a:gd name="connsiteY90" fmla="*/ 3757678 h 3784177"/>
              <a:gd name="connsiteX91" fmla="*/ 833137 w 8037833"/>
              <a:gd name="connsiteY91" fmla="*/ 3744175 h 3784177"/>
              <a:gd name="connsiteX92" fmla="*/ 742042 w 8037833"/>
              <a:gd name="connsiteY92" fmla="*/ 3747612 h 3784177"/>
              <a:gd name="connsiteX93" fmla="*/ 659460 w 8037833"/>
              <a:gd name="connsiteY93" fmla="*/ 3740429 h 3784177"/>
              <a:gd name="connsiteX94" fmla="*/ 556552 w 8037833"/>
              <a:gd name="connsiteY94" fmla="*/ 3739124 h 3784177"/>
              <a:gd name="connsiteX95" fmla="*/ 385384 w 8037833"/>
              <a:gd name="connsiteY95" fmla="*/ 3726388 h 3784177"/>
              <a:gd name="connsiteX96" fmla="*/ 339711 w 8037833"/>
              <a:gd name="connsiteY96" fmla="*/ 3718242 h 3784177"/>
              <a:gd name="connsiteX97" fmla="*/ 222239 w 8037833"/>
              <a:gd name="connsiteY97" fmla="*/ 3672335 h 3784177"/>
              <a:gd name="connsiteX98" fmla="*/ 163578 w 8037833"/>
              <a:gd name="connsiteY98" fmla="*/ 3656292 h 3784177"/>
              <a:gd name="connsiteX99" fmla="*/ 72220 w 8037833"/>
              <a:gd name="connsiteY99" fmla="*/ 3645272 h 3784177"/>
              <a:gd name="connsiteX100" fmla="*/ 44395 w 8037833"/>
              <a:gd name="connsiteY100" fmla="*/ 3639455 h 3784177"/>
              <a:gd name="connsiteX101" fmla="*/ 1962 w 8037833"/>
              <a:gd name="connsiteY101" fmla="*/ 3635948 h 3784177"/>
              <a:gd name="connsiteX102" fmla="*/ 0 w 8037833"/>
              <a:gd name="connsiteY102" fmla="*/ 3635261 h 3784177"/>
              <a:gd name="connsiteX103" fmla="*/ 0 w 8037833"/>
              <a:gd name="connsiteY103" fmla="*/ 12763 h 378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8037833" h="3784177">
                <a:moveTo>
                  <a:pt x="0" y="12763"/>
                </a:moveTo>
                <a:lnTo>
                  <a:pt x="8037833" y="0"/>
                </a:lnTo>
                <a:lnTo>
                  <a:pt x="8037833" y="3123098"/>
                </a:lnTo>
                <a:lnTo>
                  <a:pt x="8034343" y="3122573"/>
                </a:lnTo>
                <a:cubicBezTo>
                  <a:pt x="7983474" y="3121603"/>
                  <a:pt x="7950774" y="3135358"/>
                  <a:pt x="7873273" y="3143820"/>
                </a:cubicBezTo>
                <a:cubicBezTo>
                  <a:pt x="7815955" y="3157300"/>
                  <a:pt x="7736505" y="3157529"/>
                  <a:pt x="7725050" y="3176697"/>
                </a:cubicBezTo>
                <a:cubicBezTo>
                  <a:pt x="7648512" y="3193606"/>
                  <a:pt x="7643300" y="3178029"/>
                  <a:pt x="7576893" y="3201588"/>
                </a:cubicBezTo>
                <a:cubicBezTo>
                  <a:pt x="7520245" y="3242172"/>
                  <a:pt x="7469878" y="3228579"/>
                  <a:pt x="7394769" y="3276296"/>
                </a:cubicBezTo>
                <a:cubicBezTo>
                  <a:pt x="7357768" y="3274736"/>
                  <a:pt x="7328904" y="3286613"/>
                  <a:pt x="7293055" y="3276425"/>
                </a:cubicBezTo>
                <a:cubicBezTo>
                  <a:pt x="7277199" y="3267084"/>
                  <a:pt x="7243628" y="3294904"/>
                  <a:pt x="7225028" y="3269266"/>
                </a:cubicBezTo>
                <a:cubicBezTo>
                  <a:pt x="7223645" y="3287895"/>
                  <a:pt x="7188542" y="3271541"/>
                  <a:pt x="7180777" y="3262890"/>
                </a:cubicBezTo>
                <a:cubicBezTo>
                  <a:pt x="7171770" y="3271019"/>
                  <a:pt x="7156637" y="3256184"/>
                  <a:pt x="7146896" y="3256975"/>
                </a:cubicBezTo>
                <a:cubicBezTo>
                  <a:pt x="7127629" y="3216232"/>
                  <a:pt x="7125488" y="3280164"/>
                  <a:pt x="7101771" y="3257015"/>
                </a:cubicBezTo>
                <a:cubicBezTo>
                  <a:pt x="7091351" y="3270846"/>
                  <a:pt x="7056023" y="3300186"/>
                  <a:pt x="7028065" y="3312694"/>
                </a:cubicBezTo>
                <a:cubicBezTo>
                  <a:pt x="6973069" y="3340015"/>
                  <a:pt x="6969266" y="3372516"/>
                  <a:pt x="6912506" y="3361478"/>
                </a:cubicBezTo>
                <a:cubicBezTo>
                  <a:pt x="6904521" y="3387853"/>
                  <a:pt x="6807293" y="3321424"/>
                  <a:pt x="6819463" y="3368624"/>
                </a:cubicBezTo>
                <a:cubicBezTo>
                  <a:pt x="6800520" y="3366318"/>
                  <a:pt x="6786640" y="3347534"/>
                  <a:pt x="6797198" y="3378256"/>
                </a:cubicBezTo>
                <a:lnTo>
                  <a:pt x="6687784" y="3376132"/>
                </a:lnTo>
                <a:cubicBezTo>
                  <a:pt x="6627134" y="3384700"/>
                  <a:pt x="6589262" y="3407309"/>
                  <a:pt x="6526982" y="3395855"/>
                </a:cubicBezTo>
                <a:cubicBezTo>
                  <a:pt x="6465982" y="3394483"/>
                  <a:pt x="6435204" y="3374346"/>
                  <a:pt x="6352283" y="3374762"/>
                </a:cubicBezTo>
                <a:cubicBezTo>
                  <a:pt x="6293888" y="3372097"/>
                  <a:pt x="6210346" y="3356471"/>
                  <a:pt x="6151276" y="3366439"/>
                </a:cubicBezTo>
                <a:cubicBezTo>
                  <a:pt x="6080563" y="3342600"/>
                  <a:pt x="6098061" y="3372084"/>
                  <a:pt x="6022263" y="3359057"/>
                </a:cubicBezTo>
                <a:cubicBezTo>
                  <a:pt x="5989123" y="3410585"/>
                  <a:pt x="5931322" y="3384912"/>
                  <a:pt x="5891274" y="3397681"/>
                </a:cubicBezTo>
                <a:cubicBezTo>
                  <a:pt x="5845239" y="3408862"/>
                  <a:pt x="5792317" y="3420977"/>
                  <a:pt x="5746050" y="3426142"/>
                </a:cubicBezTo>
                <a:cubicBezTo>
                  <a:pt x="5709404" y="3402923"/>
                  <a:pt x="5659139" y="3459917"/>
                  <a:pt x="5613670" y="3428671"/>
                </a:cubicBezTo>
                <a:cubicBezTo>
                  <a:pt x="5596941" y="3421144"/>
                  <a:pt x="5545141" y="3422095"/>
                  <a:pt x="5535334" y="3437044"/>
                </a:cubicBezTo>
                <a:cubicBezTo>
                  <a:pt x="5524532" y="3440286"/>
                  <a:pt x="5511933" y="3434991"/>
                  <a:pt x="5506940" y="3450999"/>
                </a:cubicBezTo>
                <a:cubicBezTo>
                  <a:pt x="5498692" y="3470265"/>
                  <a:pt x="5461008" y="3440518"/>
                  <a:pt x="5466372" y="3463245"/>
                </a:cubicBezTo>
                <a:cubicBezTo>
                  <a:pt x="5439614" y="3442862"/>
                  <a:pt x="5418331" y="3483220"/>
                  <a:pt x="5395833" y="3493194"/>
                </a:cubicBezTo>
                <a:cubicBezTo>
                  <a:pt x="5374758" y="3472971"/>
                  <a:pt x="5354436" y="3500114"/>
                  <a:pt x="5305325" y="3505200"/>
                </a:cubicBezTo>
                <a:cubicBezTo>
                  <a:pt x="5282149" y="3481812"/>
                  <a:pt x="5266154" y="3522676"/>
                  <a:pt x="5223043" y="3491664"/>
                </a:cubicBezTo>
                <a:cubicBezTo>
                  <a:pt x="5200154" y="3491478"/>
                  <a:pt x="5207329" y="3491346"/>
                  <a:pt x="5167992" y="3486279"/>
                </a:cubicBezTo>
                <a:cubicBezTo>
                  <a:pt x="5107971" y="3480838"/>
                  <a:pt x="5089784" y="3489924"/>
                  <a:pt x="5034489" y="3483520"/>
                </a:cubicBezTo>
                <a:cubicBezTo>
                  <a:pt x="4972450" y="3481234"/>
                  <a:pt x="4971120" y="3508066"/>
                  <a:pt x="4890003" y="3469874"/>
                </a:cubicBezTo>
                <a:cubicBezTo>
                  <a:pt x="4883619" y="3488080"/>
                  <a:pt x="4873972" y="3489465"/>
                  <a:pt x="4856654" y="3481880"/>
                </a:cubicBezTo>
                <a:cubicBezTo>
                  <a:pt x="4826649" y="3482096"/>
                  <a:pt x="4833746" y="3526606"/>
                  <a:pt x="4800711" y="3501441"/>
                </a:cubicBezTo>
                <a:cubicBezTo>
                  <a:pt x="4808694" y="3525119"/>
                  <a:pt x="4745093" y="3513953"/>
                  <a:pt x="4761569" y="3538103"/>
                </a:cubicBezTo>
                <a:cubicBezTo>
                  <a:pt x="4744478" y="3561060"/>
                  <a:pt x="4730992" y="3525632"/>
                  <a:pt x="4713734" y="3545724"/>
                </a:cubicBezTo>
                <a:cubicBezTo>
                  <a:pt x="4694993" y="3545439"/>
                  <a:pt x="4672479" y="3533026"/>
                  <a:pt x="4649120" y="3536392"/>
                </a:cubicBezTo>
                <a:cubicBezTo>
                  <a:pt x="4617081" y="3524764"/>
                  <a:pt x="4613909" y="3550370"/>
                  <a:pt x="4573578" y="3565923"/>
                </a:cubicBezTo>
                <a:cubicBezTo>
                  <a:pt x="4554559" y="3553131"/>
                  <a:pt x="4541305" y="3561025"/>
                  <a:pt x="4529117" y="3575592"/>
                </a:cubicBezTo>
                <a:cubicBezTo>
                  <a:pt x="4488096" y="3574977"/>
                  <a:pt x="4453361" y="3598310"/>
                  <a:pt x="4408641" y="3610000"/>
                </a:cubicBezTo>
                <a:cubicBezTo>
                  <a:pt x="4359520" y="3631497"/>
                  <a:pt x="4386585" y="3626629"/>
                  <a:pt x="4356402" y="3642792"/>
                </a:cubicBezTo>
                <a:lnTo>
                  <a:pt x="4270245" y="3665789"/>
                </a:lnTo>
                <a:lnTo>
                  <a:pt x="4208725" y="3678132"/>
                </a:lnTo>
                <a:lnTo>
                  <a:pt x="4191289" y="3702380"/>
                </a:lnTo>
                <a:lnTo>
                  <a:pt x="4191039" y="3702831"/>
                </a:lnTo>
                <a:lnTo>
                  <a:pt x="4153651" y="3706181"/>
                </a:lnTo>
                <a:cubicBezTo>
                  <a:pt x="4133767" y="3711128"/>
                  <a:pt x="4094301" y="3726234"/>
                  <a:pt x="4071732" y="3732513"/>
                </a:cubicBezTo>
                <a:cubicBezTo>
                  <a:pt x="4051251" y="3727949"/>
                  <a:pt x="4038650" y="3707633"/>
                  <a:pt x="4045924" y="3739404"/>
                </a:cubicBezTo>
                <a:cubicBezTo>
                  <a:pt x="4039196" y="3738807"/>
                  <a:pt x="4035086" y="3741389"/>
                  <a:pt x="4032171" y="3745523"/>
                </a:cubicBezTo>
                <a:lnTo>
                  <a:pt x="4011556" y="3729673"/>
                </a:lnTo>
                <a:lnTo>
                  <a:pt x="3985774" y="3736547"/>
                </a:lnTo>
                <a:lnTo>
                  <a:pt x="3979769" y="3738769"/>
                </a:lnTo>
                <a:lnTo>
                  <a:pt x="3934671" y="3723339"/>
                </a:lnTo>
                <a:lnTo>
                  <a:pt x="3930274" y="3717148"/>
                </a:lnTo>
                <a:cubicBezTo>
                  <a:pt x="3925557" y="3713336"/>
                  <a:pt x="3918845" y="3711571"/>
                  <a:pt x="3907660" y="3714456"/>
                </a:cubicBezTo>
                <a:lnTo>
                  <a:pt x="3905087" y="3716098"/>
                </a:lnTo>
                <a:lnTo>
                  <a:pt x="3886347" y="3706620"/>
                </a:lnTo>
                <a:cubicBezTo>
                  <a:pt x="3880298" y="3702306"/>
                  <a:pt x="3815582" y="3696877"/>
                  <a:pt x="3811197" y="3689905"/>
                </a:cubicBezTo>
                <a:cubicBezTo>
                  <a:pt x="3740331" y="3707163"/>
                  <a:pt x="3735452" y="3676537"/>
                  <a:pt x="3666696" y="3681132"/>
                </a:cubicBezTo>
                <a:cubicBezTo>
                  <a:pt x="3607148" y="3634465"/>
                  <a:pt x="3569589" y="3662889"/>
                  <a:pt x="3516210" y="3656091"/>
                </a:cubicBezTo>
                <a:cubicBezTo>
                  <a:pt x="3465369" y="3651308"/>
                  <a:pt x="3441828" y="3666410"/>
                  <a:pt x="3373519" y="3665785"/>
                </a:cubicBezTo>
                <a:cubicBezTo>
                  <a:pt x="3301144" y="3655607"/>
                  <a:pt x="3195679" y="3661016"/>
                  <a:pt x="3114267" y="3638983"/>
                </a:cubicBezTo>
                <a:cubicBezTo>
                  <a:pt x="3050301" y="3631891"/>
                  <a:pt x="3050080" y="3637135"/>
                  <a:pt x="3025324" y="3636584"/>
                </a:cubicBezTo>
                <a:cubicBezTo>
                  <a:pt x="3017092" y="3639607"/>
                  <a:pt x="2973615" y="3630768"/>
                  <a:pt x="2965734" y="3635676"/>
                </a:cubicBezTo>
                <a:lnTo>
                  <a:pt x="2961603" y="3638221"/>
                </a:lnTo>
                <a:lnTo>
                  <a:pt x="2944959" y="3639723"/>
                </a:lnTo>
                <a:lnTo>
                  <a:pt x="2940402" y="3651000"/>
                </a:lnTo>
                <a:lnTo>
                  <a:pt x="2884777" y="3660775"/>
                </a:lnTo>
                <a:cubicBezTo>
                  <a:pt x="2847798" y="3633323"/>
                  <a:pt x="2816224" y="3666073"/>
                  <a:pt x="2750902" y="3665203"/>
                </a:cubicBezTo>
                <a:cubicBezTo>
                  <a:pt x="2733591" y="3655721"/>
                  <a:pt x="2664700" y="3632640"/>
                  <a:pt x="2651827" y="3646306"/>
                </a:cubicBezTo>
                <a:cubicBezTo>
                  <a:pt x="2639507" y="3648229"/>
                  <a:pt x="2626416" y="3641459"/>
                  <a:pt x="2618680" y="3656755"/>
                </a:cubicBezTo>
                <a:cubicBezTo>
                  <a:pt x="2606912" y="3674893"/>
                  <a:pt x="2569710" y="3640834"/>
                  <a:pt x="2572404" y="3664043"/>
                </a:cubicBezTo>
                <a:cubicBezTo>
                  <a:pt x="2539908" y="3664264"/>
                  <a:pt x="2468909" y="3658244"/>
                  <a:pt x="2423704" y="3658079"/>
                </a:cubicBezTo>
                <a:cubicBezTo>
                  <a:pt x="2401541" y="3632076"/>
                  <a:pt x="2336245" y="3667858"/>
                  <a:pt x="2301172" y="3663053"/>
                </a:cubicBezTo>
                <a:cubicBezTo>
                  <a:pt x="2270382" y="3664836"/>
                  <a:pt x="2267443" y="3678406"/>
                  <a:pt x="2231055" y="3673230"/>
                </a:cubicBezTo>
                <a:cubicBezTo>
                  <a:pt x="2166181" y="3668829"/>
                  <a:pt x="2142671" y="3658345"/>
                  <a:pt x="2082844" y="3645349"/>
                </a:cubicBezTo>
                <a:cubicBezTo>
                  <a:pt x="2015031" y="3635633"/>
                  <a:pt x="2014280" y="3649098"/>
                  <a:pt x="1938480" y="3632600"/>
                </a:cubicBezTo>
                <a:cubicBezTo>
                  <a:pt x="1920997" y="3627656"/>
                  <a:pt x="1878559" y="3627872"/>
                  <a:pt x="1860608" y="3618261"/>
                </a:cubicBezTo>
                <a:cubicBezTo>
                  <a:pt x="1835500" y="3623550"/>
                  <a:pt x="1732415" y="3629919"/>
                  <a:pt x="1704758" y="3637625"/>
                </a:cubicBezTo>
                <a:cubicBezTo>
                  <a:pt x="1665493" y="3642494"/>
                  <a:pt x="1699638" y="3634297"/>
                  <a:pt x="1664576" y="3638572"/>
                </a:cubicBezTo>
                <a:cubicBezTo>
                  <a:pt x="1631025" y="3623179"/>
                  <a:pt x="1623938" y="3648223"/>
                  <a:pt x="1577459" y="3658824"/>
                </a:cubicBezTo>
                <a:cubicBezTo>
                  <a:pt x="1558372" y="3643840"/>
                  <a:pt x="1542705" y="3650086"/>
                  <a:pt x="1527269" y="3663088"/>
                </a:cubicBezTo>
                <a:cubicBezTo>
                  <a:pt x="1482304" y="3657554"/>
                  <a:pt x="1440875" y="3676551"/>
                  <a:pt x="1390118" y="3682789"/>
                </a:cubicBezTo>
                <a:cubicBezTo>
                  <a:pt x="1335668" y="3664499"/>
                  <a:pt x="1322763" y="3706607"/>
                  <a:pt x="1268521" y="3713114"/>
                </a:cubicBezTo>
                <a:cubicBezTo>
                  <a:pt x="1221719" y="3743578"/>
                  <a:pt x="1232376" y="3739345"/>
                  <a:pt x="1186863" y="3736384"/>
                </a:cubicBezTo>
                <a:cubicBezTo>
                  <a:pt x="1144916" y="3732620"/>
                  <a:pt x="1160518" y="3788811"/>
                  <a:pt x="1073929" y="3776166"/>
                </a:cubicBezTo>
                <a:cubicBezTo>
                  <a:pt x="1067541" y="3770370"/>
                  <a:pt x="1037785" y="3776256"/>
                  <a:pt x="1039167" y="3784177"/>
                </a:cubicBezTo>
                <a:cubicBezTo>
                  <a:pt x="1031939" y="3781717"/>
                  <a:pt x="991014" y="3757614"/>
                  <a:pt x="989223" y="3770303"/>
                </a:cubicBezTo>
                <a:cubicBezTo>
                  <a:pt x="952800" y="3771798"/>
                  <a:pt x="940354" y="3773288"/>
                  <a:pt x="907906" y="3757678"/>
                </a:cubicBezTo>
                <a:cubicBezTo>
                  <a:pt x="889095" y="3752752"/>
                  <a:pt x="883898" y="3755894"/>
                  <a:pt x="833137" y="3744175"/>
                </a:cubicBezTo>
                <a:cubicBezTo>
                  <a:pt x="796341" y="3755808"/>
                  <a:pt x="789110" y="3730978"/>
                  <a:pt x="742042" y="3747612"/>
                </a:cubicBezTo>
                <a:cubicBezTo>
                  <a:pt x="717806" y="3746591"/>
                  <a:pt x="677954" y="3751976"/>
                  <a:pt x="659460" y="3740429"/>
                </a:cubicBezTo>
                <a:cubicBezTo>
                  <a:pt x="630609" y="3788461"/>
                  <a:pt x="587162" y="3738081"/>
                  <a:pt x="556552" y="3739124"/>
                </a:cubicBezTo>
                <a:cubicBezTo>
                  <a:pt x="512191" y="3741235"/>
                  <a:pt x="421524" y="3729868"/>
                  <a:pt x="385384" y="3726388"/>
                </a:cubicBezTo>
                <a:cubicBezTo>
                  <a:pt x="371829" y="3727776"/>
                  <a:pt x="368220" y="3731702"/>
                  <a:pt x="339711" y="3718242"/>
                </a:cubicBezTo>
                <a:cubicBezTo>
                  <a:pt x="302559" y="3699664"/>
                  <a:pt x="266533" y="3688299"/>
                  <a:pt x="222239" y="3672335"/>
                </a:cubicBezTo>
                <a:cubicBezTo>
                  <a:pt x="210647" y="3639657"/>
                  <a:pt x="164789" y="3691878"/>
                  <a:pt x="163578" y="3656292"/>
                </a:cubicBezTo>
                <a:cubicBezTo>
                  <a:pt x="143579" y="3679822"/>
                  <a:pt x="105972" y="3643221"/>
                  <a:pt x="72220" y="3645272"/>
                </a:cubicBezTo>
                <a:cubicBezTo>
                  <a:pt x="65331" y="3629421"/>
                  <a:pt x="57584" y="3630437"/>
                  <a:pt x="44395" y="3639455"/>
                </a:cubicBezTo>
                <a:cubicBezTo>
                  <a:pt x="30887" y="3640873"/>
                  <a:pt x="16617" y="3639423"/>
                  <a:pt x="1962" y="3635948"/>
                </a:cubicBezTo>
                <a:lnTo>
                  <a:pt x="0" y="3635261"/>
                </a:lnTo>
                <a:lnTo>
                  <a:pt x="0" y="12763"/>
                </a:lnTo>
                <a:close/>
              </a:path>
            </a:pathLst>
          </a:custGeom>
          <a:solidFill>
            <a:srgbClr val="82766A">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E929350-229B-8C76-146D-B82892876030}"/>
              </a:ext>
            </a:extLst>
          </p:cNvPr>
          <p:cNvSpPr>
            <a:spLocks noGrp="1"/>
          </p:cNvSpPr>
          <p:nvPr>
            <p:ph type="title"/>
          </p:nvPr>
        </p:nvSpPr>
        <p:spPr>
          <a:xfrm>
            <a:off x="2537924" y="1960280"/>
            <a:ext cx="7127248" cy="2151645"/>
          </a:xfrm>
        </p:spPr>
        <p:txBody>
          <a:bodyPr vert="horz" lIns="91440" tIns="45720" rIns="91440" bIns="45720" rtlCol="0" anchor="ctr">
            <a:normAutofit/>
          </a:bodyPr>
          <a:lstStyle/>
          <a:p>
            <a:pPr algn="ctr"/>
            <a:r>
              <a:rPr lang="en-US" sz="4800" kern="1200">
                <a:solidFill>
                  <a:schemeClr val="tx1">
                    <a:lumMod val="85000"/>
                    <a:lumOff val="15000"/>
                  </a:schemeClr>
                </a:solidFill>
                <a:latin typeface="+mj-lt"/>
                <a:ea typeface="+mj-ea"/>
                <a:cs typeface="+mj-cs"/>
              </a:rPr>
              <a:t>Demo</a:t>
            </a:r>
          </a:p>
        </p:txBody>
      </p:sp>
      <p:sp>
        <p:nvSpPr>
          <p:cNvPr id="42" name="Rectangle 6">
            <a:extLst>
              <a:ext uri="{FF2B5EF4-FFF2-40B4-BE49-F238E27FC236}">
                <a16:creationId xmlns:a16="http://schemas.microsoft.com/office/drawing/2014/main" id="{6AA9F379-605C-48FC-AA29-73D667134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21727" y="900998"/>
            <a:ext cx="1348547" cy="40780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cubicBezTo>
                  <a:pt x="781874" y="4129"/>
                  <a:pt x="1607589" y="24681"/>
                  <a:pt x="2170127" y="33245"/>
                </a:cubicBezTo>
                <a:cubicBezTo>
                  <a:pt x="2169852" y="63908"/>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5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logo with white text and colorful leaves&#10;&#10;Description automatically generated">
            <a:extLst>
              <a:ext uri="{FF2B5EF4-FFF2-40B4-BE49-F238E27FC236}">
                <a16:creationId xmlns:a16="http://schemas.microsoft.com/office/drawing/2014/main" id="{A249505C-EE62-9419-C4F6-9005A50B45F9}"/>
              </a:ext>
            </a:extLst>
          </p:cNvPr>
          <p:cNvPicPr>
            <a:picLocks noChangeAspect="1"/>
          </p:cNvPicPr>
          <p:nvPr/>
        </p:nvPicPr>
        <p:blipFill>
          <a:blip r:embed="rId2"/>
          <a:stretch>
            <a:fillRect/>
          </a:stretch>
        </p:blipFill>
        <p:spPr>
          <a:xfrm>
            <a:off x="16969" y="40434"/>
            <a:ext cx="1545535" cy="702516"/>
          </a:xfrm>
          <a:prstGeom prst="rect">
            <a:avLst/>
          </a:prstGeom>
        </p:spPr>
      </p:pic>
    </p:spTree>
    <p:extLst>
      <p:ext uri="{BB962C8B-B14F-4D97-AF65-F5344CB8AC3E}">
        <p14:creationId xmlns:p14="http://schemas.microsoft.com/office/powerpoint/2010/main" val="1974331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91DC6ABD-215C-4EA8-A483-CEF5B99AB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46EB73-66EB-30C3-CD67-83F4C20E6A80}"/>
              </a:ext>
            </a:extLst>
          </p:cNvPr>
          <p:cNvSpPr>
            <a:spLocks noGrp="1"/>
          </p:cNvSpPr>
          <p:nvPr>
            <p:ph type="title"/>
          </p:nvPr>
        </p:nvSpPr>
        <p:spPr>
          <a:xfrm>
            <a:off x="599609" y="679731"/>
            <a:ext cx="4171994" cy="3736540"/>
          </a:xfrm>
        </p:spPr>
        <p:txBody>
          <a:bodyPr vert="horz" lIns="91440" tIns="45720" rIns="91440" bIns="45720" rtlCol="0" anchor="b">
            <a:normAutofit/>
          </a:bodyPr>
          <a:lstStyle/>
          <a:p>
            <a:r>
              <a:rPr lang="en-US" sz="6000" kern="1200">
                <a:solidFill>
                  <a:schemeClr val="tx1"/>
                </a:solidFill>
                <a:latin typeface="+mj-lt"/>
                <a:ea typeface="+mj-ea"/>
                <a:cs typeface="+mj-cs"/>
              </a:rPr>
              <a:t>QUIZ</a:t>
            </a:r>
          </a:p>
        </p:txBody>
      </p:sp>
      <p:sp>
        <p:nvSpPr>
          <p:cNvPr id="3" name="Content Placeholder 2">
            <a:extLst>
              <a:ext uri="{FF2B5EF4-FFF2-40B4-BE49-F238E27FC236}">
                <a16:creationId xmlns:a16="http://schemas.microsoft.com/office/drawing/2014/main" id="{090688E0-6D37-3CCC-4202-42B804270607}"/>
              </a:ext>
            </a:extLst>
          </p:cNvPr>
          <p:cNvSpPr>
            <a:spLocks noGrp="1"/>
          </p:cNvSpPr>
          <p:nvPr>
            <p:ph idx="1"/>
          </p:nvPr>
        </p:nvSpPr>
        <p:spPr>
          <a:xfrm>
            <a:off x="31742" y="4685288"/>
            <a:ext cx="5608830" cy="1035781"/>
          </a:xfrm>
        </p:spPr>
        <p:txBody>
          <a:bodyPr vert="horz" lIns="91440" tIns="45720" rIns="91440" bIns="45720" rtlCol="0">
            <a:normAutofit/>
          </a:bodyPr>
          <a:lstStyle/>
          <a:p>
            <a:pPr marL="0" indent="0">
              <a:buNone/>
            </a:pPr>
            <a:r>
              <a:rPr lang="en-US" sz="2400" kern="1200" dirty="0">
                <a:solidFill>
                  <a:schemeClr val="tx1"/>
                </a:solidFill>
                <a:latin typeface="+mn-lt"/>
                <a:ea typeface="+mn-ea"/>
                <a:cs typeface="+mn-cs"/>
              </a:rPr>
              <a:t>https://</a:t>
            </a:r>
            <a:r>
              <a:rPr lang="en-US" sz="2400" kern="1200" dirty="0" err="1">
                <a:solidFill>
                  <a:schemeClr val="tx1"/>
                </a:solidFill>
                <a:latin typeface="+mn-lt"/>
                <a:ea typeface="+mn-ea"/>
                <a:cs typeface="+mn-cs"/>
              </a:rPr>
              <a:t>quiz.konfhub.com</a:t>
            </a:r>
            <a:r>
              <a:rPr lang="en-US" sz="2400" kern="1200" dirty="0">
                <a:solidFill>
                  <a:schemeClr val="tx1"/>
                </a:solidFill>
                <a:latin typeface="+mn-lt"/>
                <a:ea typeface="+mn-ea"/>
                <a:cs typeface="+mn-cs"/>
              </a:rPr>
              <a:t>/q/docker-vit</a:t>
            </a:r>
          </a:p>
        </p:txBody>
      </p:sp>
      <p:grpSp>
        <p:nvGrpSpPr>
          <p:cNvPr id="43" name="Group 42">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44" name="Straight Connector 43">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qr code on a white background&#10;&#10;Description automatically generated">
            <a:extLst>
              <a:ext uri="{FF2B5EF4-FFF2-40B4-BE49-F238E27FC236}">
                <a16:creationId xmlns:a16="http://schemas.microsoft.com/office/drawing/2014/main" id="{C7E80898-90ED-4DB1-DEB5-06FBF984C6EE}"/>
              </a:ext>
            </a:extLst>
          </p:cNvPr>
          <p:cNvPicPr>
            <a:picLocks noChangeAspect="1"/>
          </p:cNvPicPr>
          <p:nvPr/>
        </p:nvPicPr>
        <p:blipFill>
          <a:blip r:embed="rId2"/>
          <a:srcRect b="1268"/>
          <a:stretch/>
        </p:blipFill>
        <p:spPr>
          <a:xfrm>
            <a:off x="5640572" y="604857"/>
            <a:ext cx="5608830" cy="5537709"/>
          </a:xfrm>
          <a:prstGeom prst="rect">
            <a:avLst/>
          </a:prstGeom>
        </p:spPr>
      </p:pic>
    </p:spTree>
    <p:extLst>
      <p:ext uri="{BB962C8B-B14F-4D97-AF65-F5344CB8AC3E}">
        <p14:creationId xmlns:p14="http://schemas.microsoft.com/office/powerpoint/2010/main" val="25533901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8396614-EFBF-1864-1C69-4BE53CEA5137}"/>
              </a:ext>
            </a:extLst>
          </p:cNvPr>
          <p:cNvSpPr txBox="1"/>
          <p:nvPr/>
        </p:nvSpPr>
        <p:spPr>
          <a:xfrm>
            <a:off x="4233864" y="4182107"/>
            <a:ext cx="4805996" cy="1297115"/>
          </a:xfrm>
          <a:prstGeom prst="rect">
            <a:avLst/>
          </a:prstGeom>
        </p:spPr>
        <p:txBody>
          <a:bodyPr vert="horz" lIns="91440" tIns="45720" rIns="91440" bIns="45720" rtlCol="0" anchor="t">
            <a:noAutofit/>
          </a:bodyPr>
          <a:lstStyle/>
          <a:p>
            <a:pPr defTabSz="914400">
              <a:lnSpc>
                <a:spcPct val="90000"/>
              </a:lnSpc>
              <a:spcBef>
                <a:spcPct val="0"/>
              </a:spcBef>
              <a:spcAft>
                <a:spcPts val="600"/>
              </a:spcAft>
            </a:pPr>
            <a:r>
              <a:rPr lang="en-US" sz="9600" kern="1200" dirty="0">
                <a:solidFill>
                  <a:schemeClr val="tx2"/>
                </a:solidFill>
                <a:latin typeface="+mj-lt"/>
                <a:ea typeface="+mj-ea"/>
                <a:cs typeface="+mj-cs"/>
              </a:rPr>
              <a:t>Q&amp;A</a:t>
            </a:r>
          </a:p>
        </p:txBody>
      </p:sp>
      <p:pic>
        <p:nvPicPr>
          <p:cNvPr id="6" name="Graphic 5" descr="Question mark">
            <a:extLst>
              <a:ext uri="{FF2B5EF4-FFF2-40B4-BE49-F238E27FC236}">
                <a16:creationId xmlns:a16="http://schemas.microsoft.com/office/drawing/2014/main" id="{BCED126D-9593-87B5-188D-D6CD4A50F3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8" name="Group 17">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 name="Picture 2">
            <a:extLst>
              <a:ext uri="{FF2B5EF4-FFF2-40B4-BE49-F238E27FC236}">
                <a16:creationId xmlns:a16="http://schemas.microsoft.com/office/drawing/2014/main" id="{CA8391FD-0229-9FA3-470A-67C17062A9B9}"/>
              </a:ext>
            </a:extLst>
          </p:cNvPr>
          <p:cNvPicPr>
            <a:picLocks noChangeAspect="1"/>
          </p:cNvPicPr>
          <p:nvPr/>
        </p:nvPicPr>
        <p:blipFill>
          <a:blip r:embed="rId4"/>
          <a:stretch>
            <a:fillRect/>
          </a:stretch>
        </p:blipFill>
        <p:spPr>
          <a:xfrm>
            <a:off x="16969" y="40434"/>
            <a:ext cx="1739428" cy="790649"/>
          </a:xfrm>
          <a:prstGeom prst="rect">
            <a:avLst/>
          </a:prstGeom>
        </p:spPr>
      </p:pic>
    </p:spTree>
    <p:extLst>
      <p:ext uri="{BB962C8B-B14F-4D97-AF65-F5344CB8AC3E}">
        <p14:creationId xmlns:p14="http://schemas.microsoft.com/office/powerpoint/2010/main" val="2581176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7151C4-0B9F-2529-FB06-AA4E8CD8D7FB}"/>
              </a:ext>
            </a:extLst>
          </p:cNvPr>
          <p:cNvSpPr>
            <a:spLocks noGrp="1"/>
          </p:cNvSpPr>
          <p:nvPr>
            <p:ph type="title"/>
          </p:nvPr>
        </p:nvSpPr>
        <p:spPr>
          <a:xfrm>
            <a:off x="1389278" y="1233241"/>
            <a:ext cx="3240506" cy="4064628"/>
          </a:xfrm>
        </p:spPr>
        <p:txBody>
          <a:bodyPr>
            <a:normAutofit/>
          </a:bodyPr>
          <a:lstStyle/>
          <a:p>
            <a:r>
              <a:rPr lang="en-US">
                <a:solidFill>
                  <a:srgbClr val="FFFFFF"/>
                </a:solidFill>
              </a:rPr>
              <a:t>Thank You</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9"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F527CD7-BEE6-BD84-C208-44816F99FE50}"/>
              </a:ext>
            </a:extLst>
          </p:cNvPr>
          <p:cNvSpPr>
            <a:spLocks noGrp="1"/>
          </p:cNvSpPr>
          <p:nvPr>
            <p:ph idx="1"/>
          </p:nvPr>
        </p:nvSpPr>
        <p:spPr>
          <a:xfrm>
            <a:off x="5486400" y="820880"/>
            <a:ext cx="5867399" cy="4889350"/>
          </a:xfrm>
        </p:spPr>
        <p:txBody>
          <a:bodyPr anchor="t">
            <a:normAutofit/>
          </a:bodyPr>
          <a:lstStyle/>
          <a:p>
            <a:pPr marL="0" indent="0">
              <a:buNone/>
            </a:pPr>
            <a:r>
              <a:rPr lang="en-US" sz="4400" dirty="0"/>
              <a:t>Join our meetup group "</a:t>
            </a:r>
            <a:r>
              <a:rPr lang="en-US" sz="4400" b="1" dirty="0">
                <a:solidFill>
                  <a:srgbClr val="92D050"/>
                </a:solidFill>
              </a:rPr>
              <a:t>Pune </a:t>
            </a:r>
            <a:r>
              <a:rPr lang="en-US" sz="4400" b="1" dirty="0" err="1">
                <a:solidFill>
                  <a:srgbClr val="92D050"/>
                </a:solidFill>
              </a:rPr>
              <a:t>AgTech</a:t>
            </a:r>
            <a:r>
              <a:rPr lang="en-US" sz="4400" b="1" dirty="0">
                <a:solidFill>
                  <a:srgbClr val="92D050"/>
                </a:solidFill>
              </a:rPr>
              <a:t> Community Group</a:t>
            </a:r>
            <a:r>
              <a:rPr lang="en-US" sz="4400" dirty="0"/>
              <a:t>": https://</a:t>
            </a:r>
            <a:r>
              <a:rPr lang="en-US" sz="4400" dirty="0" err="1"/>
              <a:t>www.meetup.com</a:t>
            </a:r>
            <a:r>
              <a:rPr lang="en-US" sz="4400" dirty="0"/>
              <a:t>/</a:t>
            </a:r>
            <a:r>
              <a:rPr lang="en-US" sz="4400" dirty="0" err="1"/>
              <a:t>pune</a:t>
            </a:r>
            <a:r>
              <a:rPr lang="en-US" sz="4400" dirty="0"/>
              <a:t>-</a:t>
            </a:r>
            <a:r>
              <a:rPr lang="en-US" sz="4400" dirty="0" err="1"/>
              <a:t>agtech</a:t>
            </a:r>
            <a:r>
              <a:rPr lang="en-US" sz="4400" dirty="0"/>
              <a:t>-community-group/</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30424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C6F1C1-CEB6-344E-0192-E5D50446DD24}"/>
              </a:ext>
            </a:extLst>
          </p:cNvPr>
          <p:cNvSpPr>
            <a:spLocks noGrp="1"/>
          </p:cNvSpPr>
          <p:nvPr>
            <p:ph type="title"/>
          </p:nvPr>
        </p:nvSpPr>
        <p:spPr>
          <a:xfrm>
            <a:off x="630936" y="640080"/>
            <a:ext cx="4818888" cy="1481328"/>
          </a:xfrm>
        </p:spPr>
        <p:txBody>
          <a:bodyPr anchor="b">
            <a:normAutofit/>
          </a:bodyPr>
          <a:lstStyle/>
          <a:p>
            <a:r>
              <a:rPr lang="en-US" sz="5400"/>
              <a:t>LXC Containers</a:t>
            </a:r>
          </a:p>
        </p:txBody>
      </p:sp>
      <p:sp>
        <p:nvSpPr>
          <p:cNvPr id="16"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7630DBC-C3F8-7A02-B29C-835106F17AF0}"/>
              </a:ext>
            </a:extLst>
          </p:cNvPr>
          <p:cNvSpPr>
            <a:spLocks noGrp="1"/>
          </p:cNvSpPr>
          <p:nvPr>
            <p:ph idx="1"/>
          </p:nvPr>
        </p:nvSpPr>
        <p:spPr>
          <a:xfrm>
            <a:off x="630936" y="2660904"/>
            <a:ext cx="4818888" cy="3547872"/>
          </a:xfrm>
        </p:spPr>
        <p:txBody>
          <a:bodyPr anchor="t">
            <a:normAutofit/>
          </a:bodyPr>
          <a:lstStyle/>
          <a:p>
            <a:r>
              <a:rPr lang="en-US" sz="2000" b="1" dirty="0"/>
              <a:t>LXC (Linux Containers)</a:t>
            </a:r>
            <a:r>
              <a:rPr lang="en-US" sz="2000" dirty="0"/>
              <a:t> is an operating system-level virtualization technology that provides a lightweight virtualization solution for running multiple isolated Linux systems on a single host. LXC is often referred to as the precursor to Docker containers.</a:t>
            </a:r>
          </a:p>
          <a:p>
            <a:r>
              <a:rPr lang="en-US" sz="2000" dirty="0"/>
              <a:t>Kernel Namespace Isolation</a:t>
            </a:r>
          </a:p>
          <a:p>
            <a:r>
              <a:rPr lang="en-US" sz="2000" dirty="0" err="1"/>
              <a:t>Cgroups</a:t>
            </a:r>
            <a:endParaRPr lang="en-US" sz="2000" dirty="0"/>
          </a:p>
          <a:p>
            <a:r>
              <a:rPr lang="en-US" sz="2000" dirty="0"/>
              <a:t>Lifecycle Management</a:t>
            </a:r>
          </a:p>
        </p:txBody>
      </p:sp>
      <p:pic>
        <p:nvPicPr>
          <p:cNvPr id="4" name="Picture 3">
            <a:extLst>
              <a:ext uri="{FF2B5EF4-FFF2-40B4-BE49-F238E27FC236}">
                <a16:creationId xmlns:a16="http://schemas.microsoft.com/office/drawing/2014/main" id="{A28DDFB4-E766-E55C-CA93-5E7A6DF59752}"/>
              </a:ext>
            </a:extLst>
          </p:cNvPr>
          <p:cNvPicPr>
            <a:picLocks noChangeAspect="1"/>
          </p:cNvPicPr>
          <p:nvPr/>
        </p:nvPicPr>
        <p:blipFill>
          <a:blip r:embed="rId2"/>
          <a:stretch>
            <a:fillRect/>
          </a:stretch>
        </p:blipFill>
        <p:spPr>
          <a:xfrm>
            <a:off x="6099048" y="1180592"/>
            <a:ext cx="5458968" cy="4773180"/>
          </a:xfrm>
          <a:prstGeom prst="rect">
            <a:avLst/>
          </a:prstGeom>
        </p:spPr>
      </p:pic>
      <p:pic>
        <p:nvPicPr>
          <p:cNvPr id="5" name="Picture 4">
            <a:extLst>
              <a:ext uri="{FF2B5EF4-FFF2-40B4-BE49-F238E27FC236}">
                <a16:creationId xmlns:a16="http://schemas.microsoft.com/office/drawing/2014/main" id="{3B3E70F0-CE92-1EC5-A357-D46042009831}"/>
              </a:ext>
            </a:extLst>
          </p:cNvPr>
          <p:cNvPicPr>
            <a:picLocks noChangeAspect="1"/>
          </p:cNvPicPr>
          <p:nvPr/>
        </p:nvPicPr>
        <p:blipFill>
          <a:blip r:embed="rId3"/>
          <a:stretch>
            <a:fillRect/>
          </a:stretch>
        </p:blipFill>
        <p:spPr>
          <a:xfrm>
            <a:off x="35625" y="6350"/>
            <a:ext cx="2235200" cy="1016000"/>
          </a:xfrm>
          <a:prstGeom prst="rect">
            <a:avLst/>
          </a:prstGeom>
        </p:spPr>
      </p:pic>
    </p:spTree>
    <p:extLst>
      <p:ext uri="{BB962C8B-B14F-4D97-AF65-F5344CB8AC3E}">
        <p14:creationId xmlns:p14="http://schemas.microsoft.com/office/powerpoint/2010/main" val="3938980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C01C8A-ECEC-B81E-5BE5-A18D11B01CDD}"/>
              </a:ext>
            </a:extLst>
          </p:cNvPr>
          <p:cNvSpPr>
            <a:spLocks noGrp="1"/>
          </p:cNvSpPr>
          <p:nvPr>
            <p:ph type="title"/>
          </p:nvPr>
        </p:nvSpPr>
        <p:spPr>
          <a:xfrm>
            <a:off x="640080" y="325369"/>
            <a:ext cx="4368602" cy="1956841"/>
          </a:xfrm>
        </p:spPr>
        <p:txBody>
          <a:bodyPr anchor="b">
            <a:normAutofit/>
          </a:bodyPr>
          <a:lstStyle/>
          <a:p>
            <a:r>
              <a:rPr lang="en-US" sz="5400" dirty="0"/>
              <a:t>Containers</a:t>
            </a:r>
          </a:p>
        </p:txBody>
      </p:sp>
      <p:sp>
        <p:nvSpPr>
          <p:cNvPr id="308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BE7FA81-E30F-75D3-0811-A13798C29D72}"/>
              </a:ext>
            </a:extLst>
          </p:cNvPr>
          <p:cNvSpPr>
            <a:spLocks noGrp="1"/>
          </p:cNvSpPr>
          <p:nvPr>
            <p:ph idx="1"/>
          </p:nvPr>
        </p:nvSpPr>
        <p:spPr>
          <a:xfrm>
            <a:off x="640080" y="2872899"/>
            <a:ext cx="4243589" cy="3320668"/>
          </a:xfrm>
        </p:spPr>
        <p:txBody>
          <a:bodyPr>
            <a:normAutofit/>
          </a:bodyPr>
          <a:lstStyle/>
          <a:p>
            <a:r>
              <a:rPr lang="en-US" sz="1200" b="1" dirty="0"/>
              <a:t>Lightweight</a:t>
            </a:r>
          </a:p>
          <a:p>
            <a:r>
              <a:rPr lang="en-US" sz="1200" dirty="0"/>
              <a:t>Portability</a:t>
            </a:r>
          </a:p>
          <a:p>
            <a:r>
              <a:rPr lang="en-US" sz="1200" dirty="0"/>
              <a:t>Consistency</a:t>
            </a:r>
          </a:p>
          <a:p>
            <a:r>
              <a:rPr lang="en-US" sz="1200" dirty="0"/>
              <a:t>Resource Efficiency</a:t>
            </a:r>
          </a:p>
          <a:p>
            <a:r>
              <a:rPr lang="en-US" sz="1200" dirty="0"/>
              <a:t>Scalability</a:t>
            </a:r>
          </a:p>
          <a:p>
            <a:r>
              <a:rPr lang="en-US" sz="1200" dirty="0"/>
              <a:t>Isolation</a:t>
            </a:r>
          </a:p>
          <a:p>
            <a:r>
              <a:rPr lang="en-US" sz="1200" dirty="0"/>
              <a:t>Rapid Deployment</a:t>
            </a:r>
          </a:p>
        </p:txBody>
      </p:sp>
      <p:pic>
        <p:nvPicPr>
          <p:cNvPr id="3076" name="Picture 4" descr="Storage container Hire throughout Europe - CONTAINEX (INT)">
            <a:extLst>
              <a:ext uri="{FF2B5EF4-FFF2-40B4-BE49-F238E27FC236}">
                <a16:creationId xmlns:a16="http://schemas.microsoft.com/office/drawing/2014/main" id="{85349C60-8262-4D25-5556-B390EA60D4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718" r="-2" b="-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F6345FC-4AC5-DCE4-9DC6-65B693B64E5D}"/>
              </a:ext>
            </a:extLst>
          </p:cNvPr>
          <p:cNvPicPr>
            <a:picLocks noChangeAspect="1"/>
          </p:cNvPicPr>
          <p:nvPr/>
        </p:nvPicPr>
        <p:blipFill>
          <a:blip r:embed="rId3"/>
          <a:stretch>
            <a:fillRect/>
          </a:stretch>
        </p:blipFill>
        <p:spPr>
          <a:xfrm>
            <a:off x="-1525" y="57752"/>
            <a:ext cx="2235200" cy="1016000"/>
          </a:xfrm>
          <a:prstGeom prst="rect">
            <a:avLst/>
          </a:prstGeom>
        </p:spPr>
      </p:pic>
    </p:spTree>
    <p:extLst>
      <p:ext uri="{BB962C8B-B14F-4D97-AF65-F5344CB8AC3E}">
        <p14:creationId xmlns:p14="http://schemas.microsoft.com/office/powerpoint/2010/main" val="217684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B0A77-BF83-1B49-05F7-1402C2DC3959}"/>
              </a:ext>
            </a:extLst>
          </p:cNvPr>
          <p:cNvSpPr>
            <a:spLocks noGrp="1"/>
          </p:cNvSpPr>
          <p:nvPr>
            <p:ph type="title"/>
          </p:nvPr>
        </p:nvSpPr>
        <p:spPr/>
        <p:txBody>
          <a:bodyPr/>
          <a:lstStyle/>
          <a:p>
            <a:r>
              <a:rPr lang="en-US" dirty="0"/>
              <a:t>Docker History</a:t>
            </a:r>
          </a:p>
        </p:txBody>
      </p:sp>
      <p:sp>
        <p:nvSpPr>
          <p:cNvPr id="3" name="Content Placeholder 2">
            <a:extLst>
              <a:ext uri="{FF2B5EF4-FFF2-40B4-BE49-F238E27FC236}">
                <a16:creationId xmlns:a16="http://schemas.microsoft.com/office/drawing/2014/main" id="{473009F0-DB61-4E2B-670B-65FBA2448962}"/>
              </a:ext>
            </a:extLst>
          </p:cNvPr>
          <p:cNvSpPr>
            <a:spLocks noGrp="1"/>
          </p:cNvSpPr>
          <p:nvPr>
            <p:ph idx="1"/>
          </p:nvPr>
        </p:nvSpPr>
        <p:spPr/>
        <p:txBody>
          <a:bodyPr>
            <a:normAutofit/>
          </a:bodyPr>
          <a:lstStyle/>
          <a:p>
            <a:pPr marL="0" indent="0">
              <a:buNone/>
            </a:pPr>
            <a:endParaRPr lang="en-US" dirty="0"/>
          </a:p>
          <a:p>
            <a:endParaRPr lang="en-US" dirty="0"/>
          </a:p>
        </p:txBody>
      </p:sp>
      <p:pic>
        <p:nvPicPr>
          <p:cNvPr id="1026" name="Picture 2" descr="About Docker | Docker">
            <a:extLst>
              <a:ext uri="{FF2B5EF4-FFF2-40B4-BE49-F238E27FC236}">
                <a16:creationId xmlns:a16="http://schemas.microsoft.com/office/drawing/2014/main" id="{7E3F6553-3F72-8E5A-E4ED-9DBFBBC672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0" y="2628900"/>
            <a:ext cx="2570163" cy="180773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30" name="TextBox 12">
            <a:extLst>
              <a:ext uri="{FF2B5EF4-FFF2-40B4-BE49-F238E27FC236}">
                <a16:creationId xmlns:a16="http://schemas.microsoft.com/office/drawing/2014/main" id="{EE507EBC-FC32-C7F5-AF31-7AD3519A97BD}"/>
              </a:ext>
            </a:extLst>
          </p:cNvPr>
          <p:cNvGraphicFramePr/>
          <p:nvPr/>
        </p:nvGraphicFramePr>
        <p:xfrm>
          <a:off x="838200" y="1432229"/>
          <a:ext cx="8305800" cy="44497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87286EFC-1F62-4E70-F4C4-2C4F74AB7FB8}"/>
              </a:ext>
            </a:extLst>
          </p:cNvPr>
          <p:cNvPicPr>
            <a:picLocks noChangeAspect="1"/>
          </p:cNvPicPr>
          <p:nvPr/>
        </p:nvPicPr>
        <p:blipFill>
          <a:blip r:embed="rId8"/>
          <a:stretch>
            <a:fillRect/>
          </a:stretch>
        </p:blipFill>
        <p:spPr>
          <a:xfrm>
            <a:off x="16969" y="40434"/>
            <a:ext cx="1540369" cy="700168"/>
          </a:xfrm>
          <a:prstGeom prst="rect">
            <a:avLst/>
          </a:prstGeom>
        </p:spPr>
      </p:pic>
    </p:spTree>
    <p:extLst>
      <p:ext uri="{BB962C8B-B14F-4D97-AF65-F5344CB8AC3E}">
        <p14:creationId xmlns:p14="http://schemas.microsoft.com/office/powerpoint/2010/main" val="974839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0EF0FE-AB54-1326-7D85-89B0DCDECCBC}"/>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3000" kern="1200">
                <a:latin typeface="+mj-lt"/>
                <a:ea typeface="+mj-ea"/>
                <a:cs typeface="+mj-cs"/>
              </a:rPr>
              <a:t>Docker Architecture </a:t>
            </a:r>
            <a:br>
              <a:rPr lang="en-US" sz="3000" kern="1200">
                <a:latin typeface="+mj-lt"/>
                <a:ea typeface="+mj-ea"/>
                <a:cs typeface="+mj-cs"/>
              </a:rPr>
            </a:br>
            <a:endParaRPr lang="en-US" sz="3000" kern="1200">
              <a:latin typeface="+mj-lt"/>
              <a:ea typeface="+mj-ea"/>
              <a:cs typeface="+mj-cs"/>
            </a:endParaRPr>
          </a:p>
        </p:txBody>
      </p:sp>
      <p:sp>
        <p:nvSpPr>
          <p:cNvPr id="21"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15">
            <a:extLst>
              <a:ext uri="{FF2B5EF4-FFF2-40B4-BE49-F238E27FC236}">
                <a16:creationId xmlns:a16="http://schemas.microsoft.com/office/drawing/2014/main" id="{BF284C10-49A3-6F80-0450-D280E76E68BF}"/>
              </a:ext>
            </a:extLst>
          </p:cNvPr>
          <p:cNvSpPr>
            <a:spLocks noGrp="1"/>
          </p:cNvSpPr>
          <p:nvPr>
            <p:ph idx="1"/>
          </p:nvPr>
        </p:nvSpPr>
        <p:spPr>
          <a:xfrm>
            <a:off x="4654295" y="502920"/>
            <a:ext cx="6894576" cy="1463040"/>
          </a:xfrm>
        </p:spPr>
        <p:txBody>
          <a:bodyPr anchor="ctr">
            <a:normAutofit/>
          </a:bodyPr>
          <a:lstStyle/>
          <a:p>
            <a:endParaRPr lang="en-US" sz="2200" dirty="0"/>
          </a:p>
        </p:txBody>
      </p:sp>
      <p:pic>
        <p:nvPicPr>
          <p:cNvPr id="4" name="Content Placeholder 3">
            <a:extLst>
              <a:ext uri="{FF2B5EF4-FFF2-40B4-BE49-F238E27FC236}">
                <a16:creationId xmlns:a16="http://schemas.microsoft.com/office/drawing/2014/main" id="{9E2173E9-0346-2791-16EB-13964E47EFBB}"/>
              </a:ext>
            </a:extLst>
          </p:cNvPr>
          <p:cNvPicPr>
            <a:picLocks noChangeAspect="1"/>
          </p:cNvPicPr>
          <p:nvPr/>
        </p:nvPicPr>
        <p:blipFill>
          <a:blip r:embed="rId2"/>
          <a:stretch>
            <a:fillRect/>
          </a:stretch>
        </p:blipFill>
        <p:spPr>
          <a:xfrm>
            <a:off x="1057275" y="1614488"/>
            <a:ext cx="8803439" cy="4635800"/>
          </a:xfrm>
          <a:prstGeom prst="rect">
            <a:avLst/>
          </a:prstGeom>
        </p:spPr>
      </p:pic>
      <p:pic>
        <p:nvPicPr>
          <p:cNvPr id="3" name="Picture 2">
            <a:extLst>
              <a:ext uri="{FF2B5EF4-FFF2-40B4-BE49-F238E27FC236}">
                <a16:creationId xmlns:a16="http://schemas.microsoft.com/office/drawing/2014/main" id="{E9305985-A0E4-C9FB-1323-093C0BF1F13B}"/>
              </a:ext>
            </a:extLst>
          </p:cNvPr>
          <p:cNvPicPr>
            <a:picLocks noChangeAspect="1"/>
          </p:cNvPicPr>
          <p:nvPr/>
        </p:nvPicPr>
        <p:blipFill>
          <a:blip r:embed="rId3"/>
          <a:stretch>
            <a:fillRect/>
          </a:stretch>
        </p:blipFill>
        <p:spPr>
          <a:xfrm>
            <a:off x="16969" y="40434"/>
            <a:ext cx="1608400" cy="731091"/>
          </a:xfrm>
          <a:prstGeom prst="rect">
            <a:avLst/>
          </a:prstGeom>
        </p:spPr>
      </p:pic>
    </p:spTree>
    <p:extLst>
      <p:ext uri="{BB962C8B-B14F-4D97-AF65-F5344CB8AC3E}">
        <p14:creationId xmlns:p14="http://schemas.microsoft.com/office/powerpoint/2010/main" val="3249835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5CE20-7435-EA69-18B7-9DD2C5EE00DB}"/>
              </a:ext>
            </a:extLst>
          </p:cNvPr>
          <p:cNvSpPr>
            <a:spLocks noGrp="1"/>
          </p:cNvSpPr>
          <p:nvPr>
            <p:ph type="title"/>
          </p:nvPr>
        </p:nvSpPr>
        <p:spPr>
          <a:xfrm>
            <a:off x="876692" y="741391"/>
            <a:ext cx="5479719" cy="1616203"/>
          </a:xfrm>
        </p:spPr>
        <p:txBody>
          <a:bodyPr anchor="b">
            <a:normAutofit/>
          </a:bodyPr>
          <a:lstStyle/>
          <a:p>
            <a:r>
              <a:rPr lang="en-US" sz="3200"/>
              <a:t>Docker Images</a:t>
            </a:r>
          </a:p>
        </p:txBody>
      </p:sp>
      <p:sp>
        <p:nvSpPr>
          <p:cNvPr id="3" name="Content Placeholder 2">
            <a:extLst>
              <a:ext uri="{FF2B5EF4-FFF2-40B4-BE49-F238E27FC236}">
                <a16:creationId xmlns:a16="http://schemas.microsoft.com/office/drawing/2014/main" id="{3A2CF8EB-246A-0158-F213-D7E2AE80EE6C}"/>
              </a:ext>
            </a:extLst>
          </p:cNvPr>
          <p:cNvSpPr>
            <a:spLocks noGrp="1"/>
          </p:cNvSpPr>
          <p:nvPr>
            <p:ph idx="1"/>
          </p:nvPr>
        </p:nvSpPr>
        <p:spPr>
          <a:xfrm>
            <a:off x="876692" y="2533476"/>
            <a:ext cx="5479719" cy="3447832"/>
          </a:xfrm>
        </p:spPr>
        <p:txBody>
          <a:bodyPr anchor="t">
            <a:normAutofit/>
          </a:bodyPr>
          <a:lstStyle/>
          <a:p>
            <a:r>
              <a:rPr lang="en-IN" sz="1100" dirty="0"/>
              <a:t>A Docker image is a lightweight, standalone, executable package that includes everything needed to run a piece of software, including the code, runtime, libraries, environment variables, and configuration files. Essentially, it is a template used to create a Docker container.</a:t>
            </a:r>
          </a:p>
          <a:p>
            <a:pPr marL="0" indent="0">
              <a:buNone/>
            </a:pPr>
            <a:r>
              <a:rPr lang="en-IN" sz="1100" b="1" dirty="0"/>
              <a:t>     What are Docker Image Layers?</a:t>
            </a:r>
          </a:p>
          <a:p>
            <a:r>
              <a:rPr lang="en-IN" sz="1100" dirty="0"/>
              <a:t>A Docker image is built up from a series of layers. Each layer represents a set of changes or instructions applied to the base image, such as file additions, modifications, or deletions. These layers are stacked on top of each other to form the final image.</a:t>
            </a:r>
          </a:p>
          <a:p>
            <a:pPr marL="0" indent="0">
              <a:buNone/>
            </a:pPr>
            <a:r>
              <a:rPr lang="en-IN" sz="1100" b="1" dirty="0"/>
              <a:t>   </a:t>
            </a:r>
            <a:r>
              <a:rPr lang="en-IN" sz="1100" dirty="0"/>
              <a:t>Key Characteristics of Docker Image Layers:</a:t>
            </a:r>
          </a:p>
          <a:p>
            <a:r>
              <a:rPr lang="en-IN" sz="1100" dirty="0"/>
              <a:t>Read-Only</a:t>
            </a:r>
          </a:p>
          <a:p>
            <a:r>
              <a:rPr lang="en-IN" sz="1100" dirty="0"/>
              <a:t>Union File System</a:t>
            </a:r>
          </a:p>
          <a:p>
            <a:r>
              <a:rPr lang="en-IN" sz="1100" dirty="0"/>
              <a:t>Reusability</a:t>
            </a:r>
          </a:p>
          <a:p>
            <a:r>
              <a:rPr lang="en-IN" sz="1100" dirty="0"/>
              <a:t>Efficiency</a:t>
            </a:r>
            <a:endParaRPr lang="en-US" sz="1100" dirty="0"/>
          </a:p>
        </p:txBody>
      </p:sp>
      <p:pic>
        <p:nvPicPr>
          <p:cNvPr id="4098" name="Picture 2" descr="Docker images layers and cache">
            <a:extLst>
              <a:ext uri="{FF2B5EF4-FFF2-40B4-BE49-F238E27FC236}">
                <a16:creationId xmlns:a16="http://schemas.microsoft.com/office/drawing/2014/main" id="{463B34A6-AB18-4AB0-1414-15EE0DB8B6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1668" r="30432" b="-1"/>
          <a:stretch/>
        </p:blipFill>
        <p:spPr bwMode="auto">
          <a:xfrm>
            <a:off x="7270812" y="10"/>
            <a:ext cx="4921187"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4106" name="Group 4105">
            <a:extLst>
              <a:ext uri="{FF2B5EF4-FFF2-40B4-BE49-F238E27FC236}">
                <a16:creationId xmlns:a16="http://schemas.microsoft.com/office/drawing/2014/main" id="{8CE57D37-C2D0-066B-1AE3-6F4244344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4104" name="Rectangle 4103">
              <a:extLst>
                <a:ext uri="{FF2B5EF4-FFF2-40B4-BE49-F238E27FC236}">
                  <a16:creationId xmlns:a16="http://schemas.microsoft.com/office/drawing/2014/main" id="{A24DCA44-89CF-872A-903F-96C50780E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5" name="Rectangle 4104">
              <a:extLst>
                <a:ext uri="{FF2B5EF4-FFF2-40B4-BE49-F238E27FC236}">
                  <a16:creationId xmlns:a16="http://schemas.microsoft.com/office/drawing/2014/main" id="{4B0CC4F5-AC85-FFFA-7EB5-33C4FCE90A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8EF2C915-AECE-1F25-5FC2-5D94100A7CCB}"/>
              </a:ext>
            </a:extLst>
          </p:cNvPr>
          <p:cNvPicPr>
            <a:picLocks noChangeAspect="1"/>
          </p:cNvPicPr>
          <p:nvPr/>
        </p:nvPicPr>
        <p:blipFill>
          <a:blip r:embed="rId3"/>
          <a:stretch>
            <a:fillRect/>
          </a:stretch>
        </p:blipFill>
        <p:spPr>
          <a:xfrm>
            <a:off x="16969" y="40434"/>
            <a:ext cx="2235200" cy="1016000"/>
          </a:xfrm>
          <a:prstGeom prst="rect">
            <a:avLst/>
          </a:prstGeom>
        </p:spPr>
      </p:pic>
    </p:spTree>
    <p:extLst>
      <p:ext uri="{BB962C8B-B14F-4D97-AF65-F5344CB8AC3E}">
        <p14:creationId xmlns:p14="http://schemas.microsoft.com/office/powerpoint/2010/main" val="4273667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9" name="Rectangle 512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857579-12EF-7DDE-FE41-9E0E5F06F5EC}"/>
              </a:ext>
            </a:extLst>
          </p:cNvPr>
          <p:cNvSpPr>
            <a:spLocks noGrp="1"/>
          </p:cNvSpPr>
          <p:nvPr>
            <p:ph type="title"/>
          </p:nvPr>
        </p:nvSpPr>
        <p:spPr>
          <a:xfrm>
            <a:off x="793662" y="386930"/>
            <a:ext cx="10066122" cy="1298448"/>
          </a:xfrm>
        </p:spPr>
        <p:txBody>
          <a:bodyPr anchor="b">
            <a:normAutofit/>
          </a:bodyPr>
          <a:lstStyle/>
          <a:p>
            <a:r>
              <a:rPr lang="en-US" sz="4800"/>
              <a:t>Docker Registry</a:t>
            </a:r>
          </a:p>
        </p:txBody>
      </p:sp>
      <p:sp>
        <p:nvSpPr>
          <p:cNvPr id="5131" name="Rectangle 513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3" name="Rectangle 513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How to Self Host a Docker Registry">
            <a:extLst>
              <a:ext uri="{FF2B5EF4-FFF2-40B4-BE49-F238E27FC236}">
                <a16:creationId xmlns:a16="http://schemas.microsoft.com/office/drawing/2014/main" id="{9C22403A-EC4A-4928-8BE1-9EDB501F65C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1532" y="2999987"/>
            <a:ext cx="5150277" cy="2682780"/>
          </a:xfrm>
          <a:prstGeom prst="rect">
            <a:avLst/>
          </a:prstGeom>
          <a:noFill/>
          <a:extLst>
            <a:ext uri="{909E8E84-426E-40DD-AFC4-6F175D3DCCD1}">
              <a14:hiddenFill xmlns:a14="http://schemas.microsoft.com/office/drawing/2010/main">
                <a:solidFill>
                  <a:srgbClr val="FFFFFF"/>
                </a:solidFill>
              </a14:hiddenFill>
            </a:ext>
          </a:extLst>
        </p:spPr>
      </p:pic>
      <p:sp>
        <p:nvSpPr>
          <p:cNvPr id="5135" name="Rectangle 513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124" name="Content Placeholder 2">
            <a:extLst>
              <a:ext uri="{FF2B5EF4-FFF2-40B4-BE49-F238E27FC236}">
                <a16:creationId xmlns:a16="http://schemas.microsoft.com/office/drawing/2014/main" id="{FA881CCB-1821-417B-20B3-69CA6670B2F4}"/>
              </a:ext>
            </a:extLst>
          </p:cNvPr>
          <p:cNvGraphicFramePr>
            <a:graphicFrameLocks noGrp="1"/>
          </p:cNvGraphicFramePr>
          <p:nvPr>
            <p:ph idx="1"/>
            <p:extLst>
              <p:ext uri="{D42A27DB-BD31-4B8C-83A1-F6EECF244321}">
                <p14:modId xmlns:p14="http://schemas.microsoft.com/office/powerpoint/2010/main" val="1427918138"/>
              </p:ext>
            </p:extLst>
          </p:nvPr>
        </p:nvGraphicFramePr>
        <p:xfrm>
          <a:off x="793661" y="2599509"/>
          <a:ext cx="4530898" cy="3639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BE863B69-F7AE-9109-B3DE-6C92D49EEDB4}"/>
              </a:ext>
            </a:extLst>
          </p:cNvPr>
          <p:cNvPicPr>
            <a:picLocks noChangeAspect="1"/>
          </p:cNvPicPr>
          <p:nvPr/>
        </p:nvPicPr>
        <p:blipFill>
          <a:blip r:embed="rId8"/>
          <a:stretch>
            <a:fillRect/>
          </a:stretch>
        </p:blipFill>
        <p:spPr>
          <a:xfrm>
            <a:off x="16969" y="40434"/>
            <a:ext cx="1719738" cy="781699"/>
          </a:xfrm>
          <a:prstGeom prst="rect">
            <a:avLst/>
          </a:prstGeom>
        </p:spPr>
      </p:pic>
    </p:spTree>
    <p:extLst>
      <p:ext uri="{BB962C8B-B14F-4D97-AF65-F5344CB8AC3E}">
        <p14:creationId xmlns:p14="http://schemas.microsoft.com/office/powerpoint/2010/main" val="3396635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124"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CEAE6-6FA2-049F-32F6-7773084A6E0C}"/>
              </a:ext>
            </a:extLst>
          </p:cNvPr>
          <p:cNvSpPr>
            <a:spLocks noGrp="1"/>
          </p:cNvSpPr>
          <p:nvPr>
            <p:ph type="title"/>
          </p:nvPr>
        </p:nvSpPr>
        <p:spPr/>
        <p:txBody>
          <a:bodyPr/>
          <a:lstStyle/>
          <a:p>
            <a:r>
              <a:rPr lang="en-US" dirty="0"/>
              <a:t>Docker Hub</a:t>
            </a:r>
          </a:p>
        </p:txBody>
      </p:sp>
      <p:graphicFrame>
        <p:nvGraphicFramePr>
          <p:cNvPr id="6148" name="Content Placeholder 2">
            <a:extLst>
              <a:ext uri="{FF2B5EF4-FFF2-40B4-BE49-F238E27FC236}">
                <a16:creationId xmlns:a16="http://schemas.microsoft.com/office/drawing/2014/main" id="{C26782E7-F4D2-05FA-1EF9-4D5D9B8ACE77}"/>
              </a:ext>
            </a:extLst>
          </p:cNvPr>
          <p:cNvGraphicFramePr>
            <a:graphicFrameLocks noGrp="1"/>
          </p:cNvGraphicFramePr>
          <p:nvPr>
            <p:ph idx="1"/>
            <p:extLst>
              <p:ext uri="{D42A27DB-BD31-4B8C-83A1-F6EECF244321}">
                <p14:modId xmlns:p14="http://schemas.microsoft.com/office/powerpoint/2010/main" val="27946650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146" name="Picture 2" descr="🐳 Day 30: Exploring Docker Hub. 📚 Learning Goals: | by Vinoth Subbiah |  Medium">
            <a:extLst>
              <a:ext uri="{FF2B5EF4-FFF2-40B4-BE49-F238E27FC236}">
                <a16:creationId xmlns:a16="http://schemas.microsoft.com/office/drawing/2014/main" id="{2D6ED35F-711E-DCDA-C8F8-AB230BBA97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52896" y="55563"/>
            <a:ext cx="3647003" cy="15303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41B9D97-D46D-73AB-3443-5CA8E508C254}"/>
              </a:ext>
            </a:extLst>
          </p:cNvPr>
          <p:cNvPicPr>
            <a:picLocks noChangeAspect="1"/>
          </p:cNvPicPr>
          <p:nvPr/>
        </p:nvPicPr>
        <p:blipFill>
          <a:blip r:embed="rId8"/>
          <a:stretch>
            <a:fillRect/>
          </a:stretch>
        </p:blipFill>
        <p:spPr>
          <a:xfrm>
            <a:off x="16969" y="40434"/>
            <a:ext cx="1409327" cy="640603"/>
          </a:xfrm>
          <a:prstGeom prst="rect">
            <a:avLst/>
          </a:prstGeom>
        </p:spPr>
      </p:pic>
    </p:spTree>
    <p:extLst>
      <p:ext uri="{BB962C8B-B14F-4D97-AF65-F5344CB8AC3E}">
        <p14:creationId xmlns:p14="http://schemas.microsoft.com/office/powerpoint/2010/main" val="160950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148" grpId="0">
        <p:bldAsOne/>
      </p:bldGraphic>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3A418E6B-C5F0-4B95-8D77-61E3EF3B5D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5E4D67F-46CC-BF40-9AC0-8F2B171FC6C6}">
  <we:reference id="wa200000113" version="1.0.0.0" store="en-GB" storeType="OMEX"/>
  <we:alternateReferences>
    <we:reference id="WA200000113" version="1.0.0.0"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4457</TotalTime>
  <Words>975</Words>
  <Application>Microsoft Macintosh PowerPoint</Application>
  <PresentationFormat>Widescreen</PresentationFormat>
  <Paragraphs>124</Paragraphs>
  <Slides>24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Aptos</vt:lpstr>
      <vt:lpstr>Aptos Display</vt:lpstr>
      <vt:lpstr>Arial</vt:lpstr>
      <vt:lpstr>Calibri</vt:lpstr>
      <vt:lpstr>Corsiva Hebrew</vt:lpstr>
      <vt:lpstr>Office Theme</vt:lpstr>
      <vt:lpstr>Grow Your App’s Ecosystem with Docker's Containerized Farm </vt:lpstr>
      <vt:lpstr>PowerPoint Presentation</vt:lpstr>
      <vt:lpstr>LXC Containers</vt:lpstr>
      <vt:lpstr>Containers</vt:lpstr>
      <vt:lpstr>Docker History</vt:lpstr>
      <vt:lpstr>Docker Architecture  </vt:lpstr>
      <vt:lpstr>Docker Images</vt:lpstr>
      <vt:lpstr>Docker Registry</vt:lpstr>
      <vt:lpstr>Docker Hub</vt:lpstr>
      <vt:lpstr>Docker Networking</vt:lpstr>
      <vt:lpstr>Let’s dive 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QUIZ</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Miragi Rahul INPU</dc:creator>
  <cp:lastModifiedBy>Kumar Shubham INPU</cp:lastModifiedBy>
  <cp:revision>21</cp:revision>
  <dcterms:created xsi:type="dcterms:W3CDTF">2024-08-02T07:03:43Z</dcterms:created>
  <dcterms:modified xsi:type="dcterms:W3CDTF">2024-08-08T12:48:54Z</dcterms:modified>
</cp:coreProperties>
</file>